
<file path=[Content_Types].xml><?xml version="1.0" encoding="utf-8"?>
<Types xmlns="http://schemas.openxmlformats.org/package/2006/content-types">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64" r:id="rId6"/>
    <p:sldId id="265" r:id="rId7"/>
    <p:sldId id="267" r:id="rId8"/>
    <p:sldId id="261" r:id="rId9"/>
    <p:sldId id="266" r:id="rId10"/>
    <p:sldId id="262" r:id="rId11"/>
    <p:sldId id="263" r:id="rId12"/>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2930"/>
    <a:srgbClr val="0F2B33"/>
    <a:srgbClr val="153C47"/>
    <a:srgbClr val="1F496B"/>
    <a:srgbClr val="00626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45" autoAdjust="0"/>
    <p:restoredTop sz="94660"/>
  </p:normalViewPr>
  <p:slideViewPr>
    <p:cSldViewPr snapToGrid="0">
      <p:cViewPr varScale="1">
        <p:scale>
          <a:sx n="82" d="100"/>
          <a:sy n="82" d="100"/>
        </p:scale>
        <p:origin x="629" y="5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07AEAB-92E5-4AC8-A5BC-F120741E4C41}"/>
              </a:ext>
            </a:extLst>
          </p:cNvPr>
          <p:cNvSpPr>
            <a:spLocks noGrp="1"/>
          </p:cNvSpPr>
          <p:nvPr>
            <p:ph type="ctrTitle"/>
          </p:nvPr>
        </p:nvSpPr>
        <p:spPr>
          <a:xfrm>
            <a:off x="1524000" y="1122363"/>
            <a:ext cx="9144000" cy="2387600"/>
          </a:xfrm>
        </p:spPr>
        <p:txBody>
          <a:bodyPr anchor="b"/>
          <a:lstStyle>
            <a:lvl1pPr algn="ctr">
              <a:defRPr sz="6000"/>
            </a:lvl1pPr>
          </a:lstStyle>
          <a:p>
            <a:r>
              <a:rPr lang="nl-NL"/>
              <a:t>Klik om stijl te bewerken</a:t>
            </a:r>
          </a:p>
        </p:txBody>
      </p:sp>
      <p:sp>
        <p:nvSpPr>
          <p:cNvPr id="3" name="Ondertitel 2">
            <a:extLst>
              <a:ext uri="{FF2B5EF4-FFF2-40B4-BE49-F238E27FC236}">
                <a16:creationId xmlns:a16="http://schemas.microsoft.com/office/drawing/2014/main" id="{A695ADB3-1BE8-494F-98D9-A31BE2D1668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p>
        </p:txBody>
      </p:sp>
      <p:sp>
        <p:nvSpPr>
          <p:cNvPr id="4" name="Tijdelijke aanduiding voor datum 3">
            <a:extLst>
              <a:ext uri="{FF2B5EF4-FFF2-40B4-BE49-F238E27FC236}">
                <a16:creationId xmlns:a16="http://schemas.microsoft.com/office/drawing/2014/main" id="{3F153C25-6DD8-4C1E-A0F4-486D0972EBCC}"/>
              </a:ext>
            </a:extLst>
          </p:cNvPr>
          <p:cNvSpPr>
            <a:spLocks noGrp="1"/>
          </p:cNvSpPr>
          <p:nvPr>
            <p:ph type="dt" sz="half" idx="10"/>
          </p:nvPr>
        </p:nvSpPr>
        <p:spPr/>
        <p:txBody>
          <a:bodyPr/>
          <a:lstStyle/>
          <a:p>
            <a:fld id="{41834FAD-448F-4423-BC62-7C3DE18918C9}" type="datetimeFigureOut">
              <a:rPr lang="nl-NL" smtClean="0"/>
              <a:t>14-3-2020</a:t>
            </a:fld>
            <a:endParaRPr lang="nl-NL"/>
          </a:p>
        </p:txBody>
      </p:sp>
      <p:sp>
        <p:nvSpPr>
          <p:cNvPr id="5" name="Tijdelijke aanduiding voor voettekst 4">
            <a:extLst>
              <a:ext uri="{FF2B5EF4-FFF2-40B4-BE49-F238E27FC236}">
                <a16:creationId xmlns:a16="http://schemas.microsoft.com/office/drawing/2014/main" id="{F6E6999C-B657-407B-9FF3-388E161F1914}"/>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ABF34FB0-4381-4249-A2FD-DDD66AECA473}"/>
              </a:ext>
            </a:extLst>
          </p:cNvPr>
          <p:cNvSpPr>
            <a:spLocks noGrp="1"/>
          </p:cNvSpPr>
          <p:nvPr>
            <p:ph type="sldNum" sz="quarter" idx="12"/>
          </p:nvPr>
        </p:nvSpPr>
        <p:spPr/>
        <p:txBody>
          <a:bodyPr/>
          <a:lstStyle/>
          <a:p>
            <a:fld id="{D801C26E-DDB1-4EAF-9B71-C64F01FE1588}" type="slidenum">
              <a:rPr lang="nl-NL" smtClean="0"/>
              <a:t>‹nr.›</a:t>
            </a:fld>
            <a:endParaRPr lang="nl-NL"/>
          </a:p>
        </p:txBody>
      </p:sp>
    </p:spTree>
    <p:extLst>
      <p:ext uri="{BB962C8B-B14F-4D97-AF65-F5344CB8AC3E}">
        <p14:creationId xmlns:p14="http://schemas.microsoft.com/office/powerpoint/2010/main" val="34696396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en verticale teks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B6A3031-BD5D-49EB-9BC2-3E8657FD0FDD}"/>
              </a:ext>
            </a:extLst>
          </p:cNvPr>
          <p:cNvSpPr>
            <a:spLocks noGrp="1"/>
          </p:cNvSpPr>
          <p:nvPr>
            <p:ph type="title"/>
          </p:nvPr>
        </p:nvSpPr>
        <p:spPr/>
        <p:txBody>
          <a:bodyPr/>
          <a:lstStyle/>
          <a:p>
            <a:r>
              <a:rPr lang="nl-NL"/>
              <a:t>Klik om stijl te bewerken</a:t>
            </a:r>
          </a:p>
        </p:txBody>
      </p:sp>
      <p:sp>
        <p:nvSpPr>
          <p:cNvPr id="3" name="Tijdelijke aanduiding voor verticale tekst 2">
            <a:extLst>
              <a:ext uri="{FF2B5EF4-FFF2-40B4-BE49-F238E27FC236}">
                <a16:creationId xmlns:a16="http://schemas.microsoft.com/office/drawing/2014/main" id="{EE274CD0-6AD5-4985-B589-EA8CE3A2E1CC}"/>
              </a:ext>
            </a:extLst>
          </p:cNvPr>
          <p:cNvSpPr>
            <a:spLocks noGrp="1"/>
          </p:cNvSpPr>
          <p:nvPr>
            <p:ph type="body" orient="vert" idx="1"/>
          </p:nvPr>
        </p:nvSpPr>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296CE937-AD70-49B5-9C09-98CBCC997864}"/>
              </a:ext>
            </a:extLst>
          </p:cNvPr>
          <p:cNvSpPr>
            <a:spLocks noGrp="1"/>
          </p:cNvSpPr>
          <p:nvPr>
            <p:ph type="dt" sz="half" idx="10"/>
          </p:nvPr>
        </p:nvSpPr>
        <p:spPr/>
        <p:txBody>
          <a:bodyPr/>
          <a:lstStyle/>
          <a:p>
            <a:fld id="{41834FAD-448F-4423-BC62-7C3DE18918C9}" type="datetimeFigureOut">
              <a:rPr lang="nl-NL" smtClean="0"/>
              <a:t>14-3-2020</a:t>
            </a:fld>
            <a:endParaRPr lang="nl-NL"/>
          </a:p>
        </p:txBody>
      </p:sp>
      <p:sp>
        <p:nvSpPr>
          <p:cNvPr id="5" name="Tijdelijke aanduiding voor voettekst 4">
            <a:extLst>
              <a:ext uri="{FF2B5EF4-FFF2-40B4-BE49-F238E27FC236}">
                <a16:creationId xmlns:a16="http://schemas.microsoft.com/office/drawing/2014/main" id="{2D31D075-36F9-4BD6-9177-6D59B742B30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57B3465-6024-4AA9-8347-C677C658675C}"/>
              </a:ext>
            </a:extLst>
          </p:cNvPr>
          <p:cNvSpPr>
            <a:spLocks noGrp="1"/>
          </p:cNvSpPr>
          <p:nvPr>
            <p:ph type="sldNum" sz="quarter" idx="12"/>
          </p:nvPr>
        </p:nvSpPr>
        <p:spPr/>
        <p:txBody>
          <a:bodyPr/>
          <a:lstStyle/>
          <a:p>
            <a:fld id="{D801C26E-DDB1-4EAF-9B71-C64F01FE1588}" type="slidenum">
              <a:rPr lang="nl-NL" smtClean="0"/>
              <a:t>‹nr.›</a:t>
            </a:fld>
            <a:endParaRPr lang="nl-NL"/>
          </a:p>
        </p:txBody>
      </p:sp>
    </p:spTree>
    <p:extLst>
      <p:ext uri="{BB962C8B-B14F-4D97-AF65-F5344CB8AC3E}">
        <p14:creationId xmlns:p14="http://schemas.microsoft.com/office/powerpoint/2010/main" val="16662066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e titel en tekst">
    <p:spTree>
      <p:nvGrpSpPr>
        <p:cNvPr id="1" name=""/>
        <p:cNvGrpSpPr/>
        <p:nvPr/>
      </p:nvGrpSpPr>
      <p:grpSpPr>
        <a:xfrm>
          <a:off x="0" y="0"/>
          <a:ext cx="0" cy="0"/>
          <a:chOff x="0" y="0"/>
          <a:chExt cx="0" cy="0"/>
        </a:xfrm>
      </p:grpSpPr>
      <p:sp>
        <p:nvSpPr>
          <p:cNvPr id="2" name="Verticale titel 1">
            <a:extLst>
              <a:ext uri="{FF2B5EF4-FFF2-40B4-BE49-F238E27FC236}">
                <a16:creationId xmlns:a16="http://schemas.microsoft.com/office/drawing/2014/main" id="{EEF1FFD2-1932-4BC3-83B9-0CE2D810AFA6}"/>
              </a:ext>
            </a:extLst>
          </p:cNvPr>
          <p:cNvSpPr>
            <a:spLocks noGrp="1"/>
          </p:cNvSpPr>
          <p:nvPr>
            <p:ph type="title" orient="vert"/>
          </p:nvPr>
        </p:nvSpPr>
        <p:spPr>
          <a:xfrm>
            <a:off x="8724900" y="365125"/>
            <a:ext cx="2628900" cy="5811838"/>
          </a:xfrm>
        </p:spPr>
        <p:txBody>
          <a:bodyPr vert="eaVert"/>
          <a:lstStyle/>
          <a:p>
            <a:r>
              <a:rPr lang="nl-NL"/>
              <a:t>Klik om stijl te bewerken</a:t>
            </a:r>
          </a:p>
        </p:txBody>
      </p:sp>
      <p:sp>
        <p:nvSpPr>
          <p:cNvPr id="3" name="Tijdelijke aanduiding voor verticale tekst 2">
            <a:extLst>
              <a:ext uri="{FF2B5EF4-FFF2-40B4-BE49-F238E27FC236}">
                <a16:creationId xmlns:a16="http://schemas.microsoft.com/office/drawing/2014/main" id="{39AD80DB-9388-467C-93D5-BEA0902729AE}"/>
              </a:ext>
            </a:extLst>
          </p:cNvPr>
          <p:cNvSpPr>
            <a:spLocks noGrp="1"/>
          </p:cNvSpPr>
          <p:nvPr>
            <p:ph type="body" orient="vert" idx="1"/>
          </p:nvPr>
        </p:nvSpPr>
        <p:spPr>
          <a:xfrm>
            <a:off x="838200" y="365125"/>
            <a:ext cx="7734300" cy="5811838"/>
          </a:xfrm>
        </p:spPr>
        <p:txBody>
          <a:bodyPr vert="eaVert"/>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139B2BAE-C3D4-408E-8A70-891199AB49D7}"/>
              </a:ext>
            </a:extLst>
          </p:cNvPr>
          <p:cNvSpPr>
            <a:spLocks noGrp="1"/>
          </p:cNvSpPr>
          <p:nvPr>
            <p:ph type="dt" sz="half" idx="10"/>
          </p:nvPr>
        </p:nvSpPr>
        <p:spPr/>
        <p:txBody>
          <a:bodyPr/>
          <a:lstStyle/>
          <a:p>
            <a:fld id="{41834FAD-448F-4423-BC62-7C3DE18918C9}" type="datetimeFigureOut">
              <a:rPr lang="nl-NL" smtClean="0"/>
              <a:t>14-3-2020</a:t>
            </a:fld>
            <a:endParaRPr lang="nl-NL"/>
          </a:p>
        </p:txBody>
      </p:sp>
      <p:sp>
        <p:nvSpPr>
          <p:cNvPr id="5" name="Tijdelijke aanduiding voor voettekst 4">
            <a:extLst>
              <a:ext uri="{FF2B5EF4-FFF2-40B4-BE49-F238E27FC236}">
                <a16:creationId xmlns:a16="http://schemas.microsoft.com/office/drawing/2014/main" id="{E9441CB1-20B4-43F5-89EC-F0856933372C}"/>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877EA3BC-8A10-475D-B7FB-48A9462AD9A2}"/>
              </a:ext>
            </a:extLst>
          </p:cNvPr>
          <p:cNvSpPr>
            <a:spLocks noGrp="1"/>
          </p:cNvSpPr>
          <p:nvPr>
            <p:ph type="sldNum" sz="quarter" idx="12"/>
          </p:nvPr>
        </p:nvSpPr>
        <p:spPr/>
        <p:txBody>
          <a:bodyPr/>
          <a:lstStyle/>
          <a:p>
            <a:fld id="{D801C26E-DDB1-4EAF-9B71-C64F01FE1588}" type="slidenum">
              <a:rPr lang="nl-NL" smtClean="0"/>
              <a:t>‹nr.›</a:t>
            </a:fld>
            <a:endParaRPr lang="nl-NL"/>
          </a:p>
        </p:txBody>
      </p:sp>
    </p:spTree>
    <p:extLst>
      <p:ext uri="{BB962C8B-B14F-4D97-AF65-F5344CB8AC3E}">
        <p14:creationId xmlns:p14="http://schemas.microsoft.com/office/powerpoint/2010/main" val="30238457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1DE9CB0-6C10-4AB2-900F-24A05B4C07E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64838552-D6F1-49F0-BAA5-D4518A42A6CC}"/>
              </a:ext>
            </a:extLst>
          </p:cNvPr>
          <p:cNvSpPr>
            <a:spLocks noGrp="1"/>
          </p:cNvSpPr>
          <p:nvPr>
            <p:ph idx="1"/>
          </p:nvPr>
        </p:nvSpPr>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CF7B69BC-4DB0-4470-9877-A2496C1C8370}"/>
              </a:ext>
            </a:extLst>
          </p:cNvPr>
          <p:cNvSpPr>
            <a:spLocks noGrp="1"/>
          </p:cNvSpPr>
          <p:nvPr>
            <p:ph type="dt" sz="half" idx="10"/>
          </p:nvPr>
        </p:nvSpPr>
        <p:spPr/>
        <p:txBody>
          <a:bodyPr/>
          <a:lstStyle/>
          <a:p>
            <a:fld id="{41834FAD-448F-4423-BC62-7C3DE18918C9}" type="datetimeFigureOut">
              <a:rPr lang="nl-NL" smtClean="0"/>
              <a:t>14-3-2020</a:t>
            </a:fld>
            <a:endParaRPr lang="nl-NL"/>
          </a:p>
        </p:txBody>
      </p:sp>
      <p:sp>
        <p:nvSpPr>
          <p:cNvPr id="5" name="Tijdelijke aanduiding voor voettekst 4">
            <a:extLst>
              <a:ext uri="{FF2B5EF4-FFF2-40B4-BE49-F238E27FC236}">
                <a16:creationId xmlns:a16="http://schemas.microsoft.com/office/drawing/2014/main" id="{94976C5E-9E44-4A80-AD7D-08DEBA317E95}"/>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10ADB261-C0D4-4A47-B110-1D2467767B51}"/>
              </a:ext>
            </a:extLst>
          </p:cNvPr>
          <p:cNvSpPr>
            <a:spLocks noGrp="1"/>
          </p:cNvSpPr>
          <p:nvPr>
            <p:ph type="sldNum" sz="quarter" idx="12"/>
          </p:nvPr>
        </p:nvSpPr>
        <p:spPr/>
        <p:txBody>
          <a:bodyPr/>
          <a:lstStyle/>
          <a:p>
            <a:fld id="{D801C26E-DDB1-4EAF-9B71-C64F01FE1588}" type="slidenum">
              <a:rPr lang="nl-NL" smtClean="0"/>
              <a:t>‹nr.›</a:t>
            </a:fld>
            <a:endParaRPr lang="nl-NL"/>
          </a:p>
        </p:txBody>
      </p:sp>
    </p:spTree>
    <p:extLst>
      <p:ext uri="{BB962C8B-B14F-4D97-AF65-F5344CB8AC3E}">
        <p14:creationId xmlns:p14="http://schemas.microsoft.com/office/powerpoint/2010/main" val="3872531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2FAB23D-E29A-4334-B997-8436DE3A101E}"/>
              </a:ext>
            </a:extLst>
          </p:cNvPr>
          <p:cNvSpPr>
            <a:spLocks noGrp="1"/>
          </p:cNvSpPr>
          <p:nvPr>
            <p:ph type="title"/>
          </p:nvPr>
        </p:nvSpPr>
        <p:spPr>
          <a:xfrm>
            <a:off x="831850" y="1709738"/>
            <a:ext cx="10515600" cy="2852737"/>
          </a:xfrm>
        </p:spPr>
        <p:txBody>
          <a:bodyPr anchor="b"/>
          <a:lstStyle>
            <a:lvl1pPr>
              <a:defRPr sz="6000"/>
            </a:lvl1pPr>
          </a:lstStyle>
          <a:p>
            <a:r>
              <a:rPr lang="nl-NL"/>
              <a:t>Klik om stijl te bewerken</a:t>
            </a:r>
          </a:p>
        </p:txBody>
      </p:sp>
      <p:sp>
        <p:nvSpPr>
          <p:cNvPr id="3" name="Tijdelijke aanduiding voor tekst 2">
            <a:extLst>
              <a:ext uri="{FF2B5EF4-FFF2-40B4-BE49-F238E27FC236}">
                <a16:creationId xmlns:a16="http://schemas.microsoft.com/office/drawing/2014/main" id="{436C50DE-F5DC-42F1-A0F8-6C552107BC2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Klikken om de tekststijl van het model te bewerken</a:t>
            </a:r>
          </a:p>
        </p:txBody>
      </p:sp>
      <p:sp>
        <p:nvSpPr>
          <p:cNvPr id="4" name="Tijdelijke aanduiding voor datum 3">
            <a:extLst>
              <a:ext uri="{FF2B5EF4-FFF2-40B4-BE49-F238E27FC236}">
                <a16:creationId xmlns:a16="http://schemas.microsoft.com/office/drawing/2014/main" id="{D33BD537-09BC-43BC-B6FD-E8E43FA43D6C}"/>
              </a:ext>
            </a:extLst>
          </p:cNvPr>
          <p:cNvSpPr>
            <a:spLocks noGrp="1"/>
          </p:cNvSpPr>
          <p:nvPr>
            <p:ph type="dt" sz="half" idx="10"/>
          </p:nvPr>
        </p:nvSpPr>
        <p:spPr/>
        <p:txBody>
          <a:bodyPr/>
          <a:lstStyle/>
          <a:p>
            <a:fld id="{41834FAD-448F-4423-BC62-7C3DE18918C9}" type="datetimeFigureOut">
              <a:rPr lang="nl-NL" smtClean="0"/>
              <a:t>14-3-2020</a:t>
            </a:fld>
            <a:endParaRPr lang="nl-NL"/>
          </a:p>
        </p:txBody>
      </p:sp>
      <p:sp>
        <p:nvSpPr>
          <p:cNvPr id="5" name="Tijdelijke aanduiding voor voettekst 4">
            <a:extLst>
              <a:ext uri="{FF2B5EF4-FFF2-40B4-BE49-F238E27FC236}">
                <a16:creationId xmlns:a16="http://schemas.microsoft.com/office/drawing/2014/main" id="{579834E9-51CF-4E55-AC31-85F2EA82FF4E}"/>
              </a:ext>
            </a:extLst>
          </p:cNvPr>
          <p:cNvSpPr>
            <a:spLocks noGrp="1"/>
          </p:cNvSpPr>
          <p:nvPr>
            <p:ph type="ftr" sz="quarter" idx="11"/>
          </p:nvPr>
        </p:nvSpPr>
        <p:spPr/>
        <p:txBody>
          <a:bodyPr/>
          <a:lstStyle/>
          <a:p>
            <a:endParaRPr lang="nl-NL"/>
          </a:p>
        </p:txBody>
      </p:sp>
      <p:sp>
        <p:nvSpPr>
          <p:cNvPr id="6" name="Tijdelijke aanduiding voor dianummer 5">
            <a:extLst>
              <a:ext uri="{FF2B5EF4-FFF2-40B4-BE49-F238E27FC236}">
                <a16:creationId xmlns:a16="http://schemas.microsoft.com/office/drawing/2014/main" id="{4BB1C845-4FF5-4402-9540-58583FBB10A4}"/>
              </a:ext>
            </a:extLst>
          </p:cNvPr>
          <p:cNvSpPr>
            <a:spLocks noGrp="1"/>
          </p:cNvSpPr>
          <p:nvPr>
            <p:ph type="sldNum" sz="quarter" idx="12"/>
          </p:nvPr>
        </p:nvSpPr>
        <p:spPr/>
        <p:txBody>
          <a:bodyPr/>
          <a:lstStyle/>
          <a:p>
            <a:fld id="{D801C26E-DDB1-4EAF-9B71-C64F01FE1588}" type="slidenum">
              <a:rPr lang="nl-NL" smtClean="0"/>
              <a:t>‹nr.›</a:t>
            </a:fld>
            <a:endParaRPr lang="nl-NL"/>
          </a:p>
        </p:txBody>
      </p:sp>
    </p:spTree>
    <p:extLst>
      <p:ext uri="{BB962C8B-B14F-4D97-AF65-F5344CB8AC3E}">
        <p14:creationId xmlns:p14="http://schemas.microsoft.com/office/powerpoint/2010/main" val="19441607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nhoud van twe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AEC756B-A55B-4F71-93AB-7E75188A554A}"/>
              </a:ext>
            </a:extLst>
          </p:cNvPr>
          <p:cNvSpPr>
            <a:spLocks noGrp="1"/>
          </p:cNvSpPr>
          <p:nvPr>
            <p:ph type="title"/>
          </p:nvPr>
        </p:nvSpPr>
        <p:spPr/>
        <p:txBody>
          <a:bodyPr/>
          <a:lstStyle/>
          <a:p>
            <a:r>
              <a:rPr lang="nl-NL"/>
              <a:t>Klik om stijl te bewerken</a:t>
            </a:r>
          </a:p>
        </p:txBody>
      </p:sp>
      <p:sp>
        <p:nvSpPr>
          <p:cNvPr id="3" name="Tijdelijke aanduiding voor inhoud 2">
            <a:extLst>
              <a:ext uri="{FF2B5EF4-FFF2-40B4-BE49-F238E27FC236}">
                <a16:creationId xmlns:a16="http://schemas.microsoft.com/office/drawing/2014/main" id="{01E734E2-F46F-4FF9-A189-B950557E8ABB}"/>
              </a:ext>
            </a:extLst>
          </p:cNvPr>
          <p:cNvSpPr>
            <a:spLocks noGrp="1"/>
          </p:cNvSpPr>
          <p:nvPr>
            <p:ph sz="half" idx="1"/>
          </p:nvPr>
        </p:nvSpPr>
        <p:spPr>
          <a:xfrm>
            <a:off x="838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a:extLst>
              <a:ext uri="{FF2B5EF4-FFF2-40B4-BE49-F238E27FC236}">
                <a16:creationId xmlns:a16="http://schemas.microsoft.com/office/drawing/2014/main" id="{6E0E2F2E-6E5E-41D8-A5B8-BE080A4D8844}"/>
              </a:ext>
            </a:extLst>
          </p:cNvPr>
          <p:cNvSpPr>
            <a:spLocks noGrp="1"/>
          </p:cNvSpPr>
          <p:nvPr>
            <p:ph sz="half" idx="2"/>
          </p:nvPr>
        </p:nvSpPr>
        <p:spPr>
          <a:xfrm>
            <a:off x="6172200" y="1825625"/>
            <a:ext cx="5181600" cy="435133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a:extLst>
              <a:ext uri="{FF2B5EF4-FFF2-40B4-BE49-F238E27FC236}">
                <a16:creationId xmlns:a16="http://schemas.microsoft.com/office/drawing/2014/main" id="{E39FD536-0550-47A5-9159-33FF7BE7BEA7}"/>
              </a:ext>
            </a:extLst>
          </p:cNvPr>
          <p:cNvSpPr>
            <a:spLocks noGrp="1"/>
          </p:cNvSpPr>
          <p:nvPr>
            <p:ph type="dt" sz="half" idx="10"/>
          </p:nvPr>
        </p:nvSpPr>
        <p:spPr/>
        <p:txBody>
          <a:bodyPr/>
          <a:lstStyle/>
          <a:p>
            <a:fld id="{41834FAD-448F-4423-BC62-7C3DE18918C9}" type="datetimeFigureOut">
              <a:rPr lang="nl-NL" smtClean="0"/>
              <a:t>14-3-2020</a:t>
            </a:fld>
            <a:endParaRPr lang="nl-NL"/>
          </a:p>
        </p:txBody>
      </p:sp>
      <p:sp>
        <p:nvSpPr>
          <p:cNvPr id="6" name="Tijdelijke aanduiding voor voettekst 5">
            <a:extLst>
              <a:ext uri="{FF2B5EF4-FFF2-40B4-BE49-F238E27FC236}">
                <a16:creationId xmlns:a16="http://schemas.microsoft.com/office/drawing/2014/main" id="{46C9A7F3-1C52-4EC1-86C5-D154ACD53BC9}"/>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4D92DE49-DD87-41DE-A39B-3A5BE8C7B9F7}"/>
              </a:ext>
            </a:extLst>
          </p:cNvPr>
          <p:cNvSpPr>
            <a:spLocks noGrp="1"/>
          </p:cNvSpPr>
          <p:nvPr>
            <p:ph type="sldNum" sz="quarter" idx="12"/>
          </p:nvPr>
        </p:nvSpPr>
        <p:spPr/>
        <p:txBody>
          <a:bodyPr/>
          <a:lstStyle/>
          <a:p>
            <a:fld id="{D801C26E-DDB1-4EAF-9B71-C64F01FE1588}" type="slidenum">
              <a:rPr lang="nl-NL" smtClean="0"/>
              <a:t>‹nr.›</a:t>
            </a:fld>
            <a:endParaRPr lang="nl-NL"/>
          </a:p>
        </p:txBody>
      </p:sp>
    </p:spTree>
    <p:extLst>
      <p:ext uri="{BB962C8B-B14F-4D97-AF65-F5344CB8AC3E}">
        <p14:creationId xmlns:p14="http://schemas.microsoft.com/office/powerpoint/2010/main" val="1022750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elijkin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30DDE54-9D3F-4478-A316-206DF96A5370}"/>
              </a:ext>
            </a:extLst>
          </p:cNvPr>
          <p:cNvSpPr>
            <a:spLocks noGrp="1"/>
          </p:cNvSpPr>
          <p:nvPr>
            <p:ph type="title"/>
          </p:nvPr>
        </p:nvSpPr>
        <p:spPr>
          <a:xfrm>
            <a:off x="839788" y="365125"/>
            <a:ext cx="10515600" cy="1325563"/>
          </a:xfrm>
        </p:spPr>
        <p:txBody>
          <a:bodyPr/>
          <a:lstStyle/>
          <a:p>
            <a:r>
              <a:rPr lang="nl-NL"/>
              <a:t>Klik om stijl te bewerken</a:t>
            </a:r>
          </a:p>
        </p:txBody>
      </p:sp>
      <p:sp>
        <p:nvSpPr>
          <p:cNvPr id="3" name="Tijdelijke aanduiding voor tekst 2">
            <a:extLst>
              <a:ext uri="{FF2B5EF4-FFF2-40B4-BE49-F238E27FC236}">
                <a16:creationId xmlns:a16="http://schemas.microsoft.com/office/drawing/2014/main" id="{3E8EE838-2310-4A26-9E15-9F56C8A5D0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4" name="Tijdelijke aanduiding voor inhoud 3">
            <a:extLst>
              <a:ext uri="{FF2B5EF4-FFF2-40B4-BE49-F238E27FC236}">
                <a16:creationId xmlns:a16="http://schemas.microsoft.com/office/drawing/2014/main" id="{FACCE8FC-0DF4-4BA1-98CE-B602A750A036}"/>
              </a:ext>
            </a:extLst>
          </p:cNvPr>
          <p:cNvSpPr>
            <a:spLocks noGrp="1"/>
          </p:cNvSpPr>
          <p:nvPr>
            <p:ph sz="half" idx="2"/>
          </p:nvPr>
        </p:nvSpPr>
        <p:spPr>
          <a:xfrm>
            <a:off x="839788" y="2505075"/>
            <a:ext cx="5157787"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tekst 4">
            <a:extLst>
              <a:ext uri="{FF2B5EF4-FFF2-40B4-BE49-F238E27FC236}">
                <a16:creationId xmlns:a16="http://schemas.microsoft.com/office/drawing/2014/main" id="{51EE2397-72C6-4563-9397-142B321436B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Klikken om de tekststijl van het model te bewerken</a:t>
            </a:r>
          </a:p>
        </p:txBody>
      </p:sp>
      <p:sp>
        <p:nvSpPr>
          <p:cNvPr id="6" name="Tijdelijke aanduiding voor inhoud 5">
            <a:extLst>
              <a:ext uri="{FF2B5EF4-FFF2-40B4-BE49-F238E27FC236}">
                <a16:creationId xmlns:a16="http://schemas.microsoft.com/office/drawing/2014/main" id="{C7E921F2-C739-460C-881B-0C6D33F56E10}"/>
              </a:ext>
            </a:extLst>
          </p:cNvPr>
          <p:cNvSpPr>
            <a:spLocks noGrp="1"/>
          </p:cNvSpPr>
          <p:nvPr>
            <p:ph sz="quarter" idx="4"/>
          </p:nvPr>
        </p:nvSpPr>
        <p:spPr>
          <a:xfrm>
            <a:off x="6172200" y="2505075"/>
            <a:ext cx="5183188" cy="3684588"/>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7" name="Tijdelijke aanduiding voor datum 6">
            <a:extLst>
              <a:ext uri="{FF2B5EF4-FFF2-40B4-BE49-F238E27FC236}">
                <a16:creationId xmlns:a16="http://schemas.microsoft.com/office/drawing/2014/main" id="{EC9960D3-2ED3-442B-AFDC-8CF554FB5916}"/>
              </a:ext>
            </a:extLst>
          </p:cNvPr>
          <p:cNvSpPr>
            <a:spLocks noGrp="1"/>
          </p:cNvSpPr>
          <p:nvPr>
            <p:ph type="dt" sz="half" idx="10"/>
          </p:nvPr>
        </p:nvSpPr>
        <p:spPr/>
        <p:txBody>
          <a:bodyPr/>
          <a:lstStyle/>
          <a:p>
            <a:fld id="{41834FAD-448F-4423-BC62-7C3DE18918C9}" type="datetimeFigureOut">
              <a:rPr lang="nl-NL" smtClean="0"/>
              <a:t>14-3-2020</a:t>
            </a:fld>
            <a:endParaRPr lang="nl-NL"/>
          </a:p>
        </p:txBody>
      </p:sp>
      <p:sp>
        <p:nvSpPr>
          <p:cNvPr id="8" name="Tijdelijke aanduiding voor voettekst 7">
            <a:extLst>
              <a:ext uri="{FF2B5EF4-FFF2-40B4-BE49-F238E27FC236}">
                <a16:creationId xmlns:a16="http://schemas.microsoft.com/office/drawing/2014/main" id="{A913F11F-AD4A-46E2-A302-4519066AAF95}"/>
              </a:ext>
            </a:extLst>
          </p:cNvPr>
          <p:cNvSpPr>
            <a:spLocks noGrp="1"/>
          </p:cNvSpPr>
          <p:nvPr>
            <p:ph type="ftr" sz="quarter" idx="11"/>
          </p:nvPr>
        </p:nvSpPr>
        <p:spPr/>
        <p:txBody>
          <a:bodyPr/>
          <a:lstStyle/>
          <a:p>
            <a:endParaRPr lang="nl-NL"/>
          </a:p>
        </p:txBody>
      </p:sp>
      <p:sp>
        <p:nvSpPr>
          <p:cNvPr id="9" name="Tijdelijke aanduiding voor dianummer 8">
            <a:extLst>
              <a:ext uri="{FF2B5EF4-FFF2-40B4-BE49-F238E27FC236}">
                <a16:creationId xmlns:a16="http://schemas.microsoft.com/office/drawing/2014/main" id="{C388FA34-5349-4583-880F-BBE7CF9D3F09}"/>
              </a:ext>
            </a:extLst>
          </p:cNvPr>
          <p:cNvSpPr>
            <a:spLocks noGrp="1"/>
          </p:cNvSpPr>
          <p:nvPr>
            <p:ph type="sldNum" sz="quarter" idx="12"/>
          </p:nvPr>
        </p:nvSpPr>
        <p:spPr/>
        <p:txBody>
          <a:bodyPr/>
          <a:lstStyle/>
          <a:p>
            <a:fld id="{D801C26E-DDB1-4EAF-9B71-C64F01FE1588}" type="slidenum">
              <a:rPr lang="nl-NL" smtClean="0"/>
              <a:t>‹nr.›</a:t>
            </a:fld>
            <a:endParaRPr lang="nl-NL"/>
          </a:p>
        </p:txBody>
      </p:sp>
    </p:spTree>
    <p:extLst>
      <p:ext uri="{BB962C8B-B14F-4D97-AF65-F5344CB8AC3E}">
        <p14:creationId xmlns:p14="http://schemas.microsoft.com/office/powerpoint/2010/main" val="3288231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3496E0-295D-4B1F-BB10-6B3E9A01CD0D}"/>
              </a:ext>
            </a:extLst>
          </p:cNvPr>
          <p:cNvSpPr>
            <a:spLocks noGrp="1"/>
          </p:cNvSpPr>
          <p:nvPr>
            <p:ph type="title"/>
          </p:nvPr>
        </p:nvSpPr>
        <p:spPr/>
        <p:txBody>
          <a:bodyPr/>
          <a:lstStyle/>
          <a:p>
            <a:r>
              <a:rPr lang="nl-NL"/>
              <a:t>Klik om stijl te bewerken</a:t>
            </a:r>
          </a:p>
        </p:txBody>
      </p:sp>
      <p:sp>
        <p:nvSpPr>
          <p:cNvPr id="3" name="Tijdelijke aanduiding voor datum 2">
            <a:extLst>
              <a:ext uri="{FF2B5EF4-FFF2-40B4-BE49-F238E27FC236}">
                <a16:creationId xmlns:a16="http://schemas.microsoft.com/office/drawing/2014/main" id="{13605C20-F816-4D71-9510-7DDCCCC77D8E}"/>
              </a:ext>
            </a:extLst>
          </p:cNvPr>
          <p:cNvSpPr>
            <a:spLocks noGrp="1"/>
          </p:cNvSpPr>
          <p:nvPr>
            <p:ph type="dt" sz="half" idx="10"/>
          </p:nvPr>
        </p:nvSpPr>
        <p:spPr/>
        <p:txBody>
          <a:bodyPr/>
          <a:lstStyle/>
          <a:p>
            <a:fld id="{41834FAD-448F-4423-BC62-7C3DE18918C9}" type="datetimeFigureOut">
              <a:rPr lang="nl-NL" smtClean="0"/>
              <a:t>14-3-2020</a:t>
            </a:fld>
            <a:endParaRPr lang="nl-NL"/>
          </a:p>
        </p:txBody>
      </p:sp>
      <p:sp>
        <p:nvSpPr>
          <p:cNvPr id="4" name="Tijdelijke aanduiding voor voettekst 3">
            <a:extLst>
              <a:ext uri="{FF2B5EF4-FFF2-40B4-BE49-F238E27FC236}">
                <a16:creationId xmlns:a16="http://schemas.microsoft.com/office/drawing/2014/main" id="{1E42D6B1-B118-48EF-9E5E-ED06A565009F}"/>
              </a:ext>
            </a:extLst>
          </p:cNvPr>
          <p:cNvSpPr>
            <a:spLocks noGrp="1"/>
          </p:cNvSpPr>
          <p:nvPr>
            <p:ph type="ftr" sz="quarter" idx="11"/>
          </p:nvPr>
        </p:nvSpPr>
        <p:spPr/>
        <p:txBody>
          <a:bodyPr/>
          <a:lstStyle/>
          <a:p>
            <a:endParaRPr lang="nl-NL"/>
          </a:p>
        </p:txBody>
      </p:sp>
      <p:sp>
        <p:nvSpPr>
          <p:cNvPr id="5" name="Tijdelijke aanduiding voor dianummer 4">
            <a:extLst>
              <a:ext uri="{FF2B5EF4-FFF2-40B4-BE49-F238E27FC236}">
                <a16:creationId xmlns:a16="http://schemas.microsoft.com/office/drawing/2014/main" id="{1D4F2225-8079-425C-B6D9-5BA3AFFE0417}"/>
              </a:ext>
            </a:extLst>
          </p:cNvPr>
          <p:cNvSpPr>
            <a:spLocks noGrp="1"/>
          </p:cNvSpPr>
          <p:nvPr>
            <p:ph type="sldNum" sz="quarter" idx="12"/>
          </p:nvPr>
        </p:nvSpPr>
        <p:spPr/>
        <p:txBody>
          <a:bodyPr/>
          <a:lstStyle/>
          <a:p>
            <a:fld id="{D801C26E-DDB1-4EAF-9B71-C64F01FE1588}" type="slidenum">
              <a:rPr lang="nl-NL" smtClean="0"/>
              <a:t>‹nr.›</a:t>
            </a:fld>
            <a:endParaRPr lang="nl-NL"/>
          </a:p>
        </p:txBody>
      </p:sp>
    </p:spTree>
    <p:extLst>
      <p:ext uri="{BB962C8B-B14F-4D97-AF65-F5344CB8AC3E}">
        <p14:creationId xmlns:p14="http://schemas.microsoft.com/office/powerpoint/2010/main" val="579902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id="{058AB22A-7686-4328-8E22-5194B7D7710E}"/>
              </a:ext>
            </a:extLst>
          </p:cNvPr>
          <p:cNvSpPr>
            <a:spLocks noGrp="1"/>
          </p:cNvSpPr>
          <p:nvPr>
            <p:ph type="dt" sz="half" idx="10"/>
          </p:nvPr>
        </p:nvSpPr>
        <p:spPr/>
        <p:txBody>
          <a:bodyPr/>
          <a:lstStyle/>
          <a:p>
            <a:fld id="{41834FAD-448F-4423-BC62-7C3DE18918C9}" type="datetimeFigureOut">
              <a:rPr lang="nl-NL" smtClean="0"/>
              <a:t>14-3-2020</a:t>
            </a:fld>
            <a:endParaRPr lang="nl-NL"/>
          </a:p>
        </p:txBody>
      </p:sp>
      <p:sp>
        <p:nvSpPr>
          <p:cNvPr id="3" name="Tijdelijke aanduiding voor voettekst 2">
            <a:extLst>
              <a:ext uri="{FF2B5EF4-FFF2-40B4-BE49-F238E27FC236}">
                <a16:creationId xmlns:a16="http://schemas.microsoft.com/office/drawing/2014/main" id="{5378274F-FA91-40A5-886C-E75786C4DA81}"/>
              </a:ext>
            </a:extLst>
          </p:cNvPr>
          <p:cNvSpPr>
            <a:spLocks noGrp="1"/>
          </p:cNvSpPr>
          <p:nvPr>
            <p:ph type="ftr" sz="quarter" idx="11"/>
          </p:nvPr>
        </p:nvSpPr>
        <p:spPr/>
        <p:txBody>
          <a:bodyPr/>
          <a:lstStyle/>
          <a:p>
            <a:endParaRPr lang="nl-NL"/>
          </a:p>
        </p:txBody>
      </p:sp>
      <p:sp>
        <p:nvSpPr>
          <p:cNvPr id="4" name="Tijdelijke aanduiding voor dianummer 3">
            <a:extLst>
              <a:ext uri="{FF2B5EF4-FFF2-40B4-BE49-F238E27FC236}">
                <a16:creationId xmlns:a16="http://schemas.microsoft.com/office/drawing/2014/main" id="{4B92F656-B8E0-496A-9392-F61DEDC8F5E9}"/>
              </a:ext>
            </a:extLst>
          </p:cNvPr>
          <p:cNvSpPr>
            <a:spLocks noGrp="1"/>
          </p:cNvSpPr>
          <p:nvPr>
            <p:ph type="sldNum" sz="quarter" idx="12"/>
          </p:nvPr>
        </p:nvSpPr>
        <p:spPr/>
        <p:txBody>
          <a:bodyPr/>
          <a:lstStyle/>
          <a:p>
            <a:fld id="{D801C26E-DDB1-4EAF-9B71-C64F01FE1588}" type="slidenum">
              <a:rPr lang="nl-NL" smtClean="0"/>
              <a:t>‹nr.›</a:t>
            </a:fld>
            <a:endParaRPr lang="nl-NL"/>
          </a:p>
        </p:txBody>
      </p:sp>
    </p:spTree>
    <p:extLst>
      <p:ext uri="{BB962C8B-B14F-4D97-AF65-F5344CB8AC3E}">
        <p14:creationId xmlns:p14="http://schemas.microsoft.com/office/powerpoint/2010/main" val="34966893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27696B0-195D-4CA3-8A92-E0B83FF71F60}"/>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inhoud 2">
            <a:extLst>
              <a:ext uri="{FF2B5EF4-FFF2-40B4-BE49-F238E27FC236}">
                <a16:creationId xmlns:a16="http://schemas.microsoft.com/office/drawing/2014/main" id="{9CA689E3-45B7-4A57-8AE2-F8C3755D772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a:extLst>
              <a:ext uri="{FF2B5EF4-FFF2-40B4-BE49-F238E27FC236}">
                <a16:creationId xmlns:a16="http://schemas.microsoft.com/office/drawing/2014/main" id="{0F9A92E0-3BDB-4A85-8F92-4D3698254F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D870AB32-ADFA-4602-BB11-CB06470E6FE9}"/>
              </a:ext>
            </a:extLst>
          </p:cNvPr>
          <p:cNvSpPr>
            <a:spLocks noGrp="1"/>
          </p:cNvSpPr>
          <p:nvPr>
            <p:ph type="dt" sz="half" idx="10"/>
          </p:nvPr>
        </p:nvSpPr>
        <p:spPr/>
        <p:txBody>
          <a:bodyPr/>
          <a:lstStyle/>
          <a:p>
            <a:fld id="{41834FAD-448F-4423-BC62-7C3DE18918C9}" type="datetimeFigureOut">
              <a:rPr lang="nl-NL" smtClean="0"/>
              <a:t>14-3-2020</a:t>
            </a:fld>
            <a:endParaRPr lang="nl-NL"/>
          </a:p>
        </p:txBody>
      </p:sp>
      <p:sp>
        <p:nvSpPr>
          <p:cNvPr id="6" name="Tijdelijke aanduiding voor voettekst 5">
            <a:extLst>
              <a:ext uri="{FF2B5EF4-FFF2-40B4-BE49-F238E27FC236}">
                <a16:creationId xmlns:a16="http://schemas.microsoft.com/office/drawing/2014/main" id="{205FF64E-CEE2-4441-9C61-5B6BF74A7881}"/>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A765FB6F-B0A0-4B86-B97D-480A7CC0C290}"/>
              </a:ext>
            </a:extLst>
          </p:cNvPr>
          <p:cNvSpPr>
            <a:spLocks noGrp="1"/>
          </p:cNvSpPr>
          <p:nvPr>
            <p:ph type="sldNum" sz="quarter" idx="12"/>
          </p:nvPr>
        </p:nvSpPr>
        <p:spPr/>
        <p:txBody>
          <a:bodyPr/>
          <a:lstStyle/>
          <a:p>
            <a:fld id="{D801C26E-DDB1-4EAF-9B71-C64F01FE1588}" type="slidenum">
              <a:rPr lang="nl-NL" smtClean="0"/>
              <a:t>‹nr.›</a:t>
            </a:fld>
            <a:endParaRPr lang="nl-NL"/>
          </a:p>
        </p:txBody>
      </p:sp>
    </p:spTree>
    <p:extLst>
      <p:ext uri="{BB962C8B-B14F-4D97-AF65-F5344CB8AC3E}">
        <p14:creationId xmlns:p14="http://schemas.microsoft.com/office/powerpoint/2010/main" val="2910753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7FDC990-A056-48CB-B64A-63919A8BA6CF}"/>
              </a:ext>
            </a:extLst>
          </p:cNvPr>
          <p:cNvSpPr>
            <a:spLocks noGrp="1"/>
          </p:cNvSpPr>
          <p:nvPr>
            <p:ph type="title"/>
          </p:nvPr>
        </p:nvSpPr>
        <p:spPr>
          <a:xfrm>
            <a:off x="839788" y="457200"/>
            <a:ext cx="3932237" cy="1600200"/>
          </a:xfrm>
        </p:spPr>
        <p:txBody>
          <a:bodyPr anchor="b"/>
          <a:lstStyle>
            <a:lvl1pPr>
              <a:defRPr sz="3200"/>
            </a:lvl1pPr>
          </a:lstStyle>
          <a:p>
            <a:r>
              <a:rPr lang="nl-NL"/>
              <a:t>Klik om stijl te bewerken</a:t>
            </a:r>
          </a:p>
        </p:txBody>
      </p:sp>
      <p:sp>
        <p:nvSpPr>
          <p:cNvPr id="3" name="Tijdelijke aanduiding voor afbeelding 2">
            <a:extLst>
              <a:ext uri="{FF2B5EF4-FFF2-40B4-BE49-F238E27FC236}">
                <a16:creationId xmlns:a16="http://schemas.microsoft.com/office/drawing/2014/main" id="{44F55CE6-494F-4996-89ED-A5014B13792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nl-NL"/>
          </a:p>
        </p:txBody>
      </p:sp>
      <p:sp>
        <p:nvSpPr>
          <p:cNvPr id="4" name="Tijdelijke aanduiding voor tekst 3">
            <a:extLst>
              <a:ext uri="{FF2B5EF4-FFF2-40B4-BE49-F238E27FC236}">
                <a16:creationId xmlns:a16="http://schemas.microsoft.com/office/drawing/2014/main" id="{A4771288-357D-4B47-ADFE-81BF48B72F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Klikken om de tekststijl van het model te bewerken</a:t>
            </a:r>
          </a:p>
        </p:txBody>
      </p:sp>
      <p:sp>
        <p:nvSpPr>
          <p:cNvPr id="5" name="Tijdelijke aanduiding voor datum 4">
            <a:extLst>
              <a:ext uri="{FF2B5EF4-FFF2-40B4-BE49-F238E27FC236}">
                <a16:creationId xmlns:a16="http://schemas.microsoft.com/office/drawing/2014/main" id="{7EF2F4A2-B346-47C8-9C38-F391484E119A}"/>
              </a:ext>
            </a:extLst>
          </p:cNvPr>
          <p:cNvSpPr>
            <a:spLocks noGrp="1"/>
          </p:cNvSpPr>
          <p:nvPr>
            <p:ph type="dt" sz="half" idx="10"/>
          </p:nvPr>
        </p:nvSpPr>
        <p:spPr/>
        <p:txBody>
          <a:bodyPr/>
          <a:lstStyle/>
          <a:p>
            <a:fld id="{41834FAD-448F-4423-BC62-7C3DE18918C9}" type="datetimeFigureOut">
              <a:rPr lang="nl-NL" smtClean="0"/>
              <a:t>14-3-2020</a:t>
            </a:fld>
            <a:endParaRPr lang="nl-NL"/>
          </a:p>
        </p:txBody>
      </p:sp>
      <p:sp>
        <p:nvSpPr>
          <p:cNvPr id="6" name="Tijdelijke aanduiding voor voettekst 5">
            <a:extLst>
              <a:ext uri="{FF2B5EF4-FFF2-40B4-BE49-F238E27FC236}">
                <a16:creationId xmlns:a16="http://schemas.microsoft.com/office/drawing/2014/main" id="{4612DC53-83A9-4D37-8F84-873FB74C5396}"/>
              </a:ext>
            </a:extLst>
          </p:cNvPr>
          <p:cNvSpPr>
            <a:spLocks noGrp="1"/>
          </p:cNvSpPr>
          <p:nvPr>
            <p:ph type="ftr" sz="quarter" idx="11"/>
          </p:nvPr>
        </p:nvSpPr>
        <p:spPr/>
        <p:txBody>
          <a:bodyPr/>
          <a:lstStyle/>
          <a:p>
            <a:endParaRPr lang="nl-NL"/>
          </a:p>
        </p:txBody>
      </p:sp>
      <p:sp>
        <p:nvSpPr>
          <p:cNvPr id="7" name="Tijdelijke aanduiding voor dianummer 6">
            <a:extLst>
              <a:ext uri="{FF2B5EF4-FFF2-40B4-BE49-F238E27FC236}">
                <a16:creationId xmlns:a16="http://schemas.microsoft.com/office/drawing/2014/main" id="{00887D80-CD8E-45D9-9BE3-55C90F43FAF8}"/>
              </a:ext>
            </a:extLst>
          </p:cNvPr>
          <p:cNvSpPr>
            <a:spLocks noGrp="1"/>
          </p:cNvSpPr>
          <p:nvPr>
            <p:ph type="sldNum" sz="quarter" idx="12"/>
          </p:nvPr>
        </p:nvSpPr>
        <p:spPr/>
        <p:txBody>
          <a:bodyPr/>
          <a:lstStyle/>
          <a:p>
            <a:fld id="{D801C26E-DDB1-4EAF-9B71-C64F01FE1588}" type="slidenum">
              <a:rPr lang="nl-NL" smtClean="0"/>
              <a:t>‹nr.›</a:t>
            </a:fld>
            <a:endParaRPr lang="nl-NL"/>
          </a:p>
        </p:txBody>
      </p:sp>
    </p:spTree>
    <p:extLst>
      <p:ext uri="{BB962C8B-B14F-4D97-AF65-F5344CB8AC3E}">
        <p14:creationId xmlns:p14="http://schemas.microsoft.com/office/powerpoint/2010/main" val="41103414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32B79F7E-C5FE-4632-AFD8-6BEC8870A92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p>
        </p:txBody>
      </p:sp>
      <p:sp>
        <p:nvSpPr>
          <p:cNvPr id="3" name="Tijdelijke aanduiding voor tekst 2">
            <a:extLst>
              <a:ext uri="{FF2B5EF4-FFF2-40B4-BE49-F238E27FC236}">
                <a16:creationId xmlns:a16="http://schemas.microsoft.com/office/drawing/2014/main" id="{F9F08AC9-5559-4F9D-8BA4-B82F73DFC7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a:extLst>
              <a:ext uri="{FF2B5EF4-FFF2-40B4-BE49-F238E27FC236}">
                <a16:creationId xmlns:a16="http://schemas.microsoft.com/office/drawing/2014/main" id="{0980D5C7-A591-45ED-9785-080600D030A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1834FAD-448F-4423-BC62-7C3DE18918C9}" type="datetimeFigureOut">
              <a:rPr lang="nl-NL" smtClean="0"/>
              <a:t>14-3-2020</a:t>
            </a:fld>
            <a:endParaRPr lang="nl-NL"/>
          </a:p>
        </p:txBody>
      </p:sp>
      <p:sp>
        <p:nvSpPr>
          <p:cNvPr id="5" name="Tijdelijke aanduiding voor voettekst 4">
            <a:extLst>
              <a:ext uri="{FF2B5EF4-FFF2-40B4-BE49-F238E27FC236}">
                <a16:creationId xmlns:a16="http://schemas.microsoft.com/office/drawing/2014/main" id="{F6DC99AC-85AA-4726-9851-A1B683807F9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
        <p:nvSpPr>
          <p:cNvPr id="6" name="Tijdelijke aanduiding voor dianummer 5">
            <a:extLst>
              <a:ext uri="{FF2B5EF4-FFF2-40B4-BE49-F238E27FC236}">
                <a16:creationId xmlns:a16="http://schemas.microsoft.com/office/drawing/2014/main" id="{A605063C-FA5F-4AEC-AFD2-304001F9E25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01C26E-DDB1-4EAF-9B71-C64F01FE1588}" type="slidenum">
              <a:rPr lang="nl-NL" smtClean="0"/>
              <a:t>‹nr.›</a:t>
            </a:fld>
            <a:endParaRPr lang="nl-NL"/>
          </a:p>
        </p:txBody>
      </p:sp>
    </p:spTree>
    <p:extLst>
      <p:ext uri="{BB962C8B-B14F-4D97-AF65-F5344CB8AC3E}">
        <p14:creationId xmlns:p14="http://schemas.microsoft.com/office/powerpoint/2010/main" val="18135079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6.mp4"/><Relationship Id="rId1" Type="http://schemas.microsoft.com/office/2007/relationships/media" Target="../media/media6.mp4"/><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3.png"/><Relationship Id="rId4" Type="http://schemas.openxmlformats.org/officeDocument/2006/relationships/image" Target="../media/image11.jp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3.png"/><Relationship Id="rId4" Type="http://schemas.openxmlformats.org/officeDocument/2006/relationships/image" Target="../media/image6.jpe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8.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3.png"/><Relationship Id="rId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Afbeelding 5" descr="Afbeelding met natuur, berg&#10;&#10;Automatisch gegenereerde beschrijving">
            <a:extLst>
              <a:ext uri="{FF2B5EF4-FFF2-40B4-BE49-F238E27FC236}">
                <a16:creationId xmlns:a16="http://schemas.microsoft.com/office/drawing/2014/main" id="{39998EA6-A662-42DA-A516-353AF3C05615}"/>
              </a:ext>
            </a:extLst>
          </p:cNvPr>
          <p:cNvPicPr>
            <a:picLocks noChangeAspect="1"/>
          </p:cNvPicPr>
          <p:nvPr/>
        </p:nvPicPr>
        <p:blipFill rotWithShape="1">
          <a:blip r:embed="rId2"/>
          <a:srcRect t="15184" b="4171"/>
          <a:stretch/>
        </p:blipFill>
        <p:spPr>
          <a:xfrm>
            <a:off x="20" y="10"/>
            <a:ext cx="12191980" cy="4571990"/>
          </a:xfrm>
          <a:prstGeom prst="rect">
            <a:avLst/>
          </a:prstGeom>
        </p:spPr>
      </p:pic>
      <p:sp>
        <p:nvSpPr>
          <p:cNvPr id="11" name="Rectangle 10">
            <a:extLst>
              <a:ext uri="{FF2B5EF4-FFF2-40B4-BE49-F238E27FC236}">
                <a16:creationId xmlns:a16="http://schemas.microsoft.com/office/drawing/2014/main" id="{F40CA114-B78B-4E3B-A785-96745276B6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457"/>
            <a:ext cx="12192000" cy="2285543"/>
          </a:xfrm>
          <a:prstGeom prst="rect">
            <a:avLst/>
          </a:prstGeom>
          <a:solidFill>
            <a:schemeClr val="bg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el 1">
            <a:extLst>
              <a:ext uri="{FF2B5EF4-FFF2-40B4-BE49-F238E27FC236}">
                <a16:creationId xmlns:a16="http://schemas.microsoft.com/office/drawing/2014/main" id="{1AA3F9AE-3C07-4CF9-8946-E5534A9547E1}"/>
              </a:ext>
            </a:extLst>
          </p:cNvPr>
          <p:cNvSpPr>
            <a:spLocks noGrp="1"/>
          </p:cNvSpPr>
          <p:nvPr>
            <p:ph type="ctrTitle"/>
          </p:nvPr>
        </p:nvSpPr>
        <p:spPr>
          <a:xfrm>
            <a:off x="433136" y="5091762"/>
            <a:ext cx="7834193" cy="1264588"/>
          </a:xfrm>
        </p:spPr>
        <p:txBody>
          <a:bodyPr anchor="ctr">
            <a:noAutofit/>
          </a:bodyPr>
          <a:lstStyle/>
          <a:p>
            <a:pPr algn="l"/>
            <a:r>
              <a:rPr lang="nl-NL" sz="4000" b="1" i="1" dirty="0">
                <a:latin typeface="Book Antiqua" panose="02040602050305030304" pitchFamily="18" charset="0"/>
              </a:rPr>
              <a:t>MOZES OPNIEUW GEROEPEN</a:t>
            </a:r>
          </a:p>
        </p:txBody>
      </p:sp>
      <p:sp>
        <p:nvSpPr>
          <p:cNvPr id="3" name="Ondertitel 2">
            <a:extLst>
              <a:ext uri="{FF2B5EF4-FFF2-40B4-BE49-F238E27FC236}">
                <a16:creationId xmlns:a16="http://schemas.microsoft.com/office/drawing/2014/main" id="{4447AB7C-C392-409E-A0B8-F2E73DE99725}"/>
              </a:ext>
            </a:extLst>
          </p:cNvPr>
          <p:cNvSpPr>
            <a:spLocks noGrp="1"/>
          </p:cNvSpPr>
          <p:nvPr>
            <p:ph type="subTitle" idx="1"/>
          </p:nvPr>
        </p:nvSpPr>
        <p:spPr>
          <a:xfrm>
            <a:off x="8499107" y="5091763"/>
            <a:ext cx="3259743" cy="1264587"/>
          </a:xfrm>
        </p:spPr>
        <p:txBody>
          <a:bodyPr anchor="ctr">
            <a:normAutofit/>
          </a:bodyPr>
          <a:lstStyle/>
          <a:p>
            <a:pPr algn="l">
              <a:spcBef>
                <a:spcPts val="0"/>
              </a:spcBef>
            </a:pPr>
            <a:r>
              <a:rPr lang="nl-NL" b="1" i="1" dirty="0">
                <a:latin typeface="Book Antiqua" panose="02040602050305030304" pitchFamily="18" charset="0"/>
              </a:rPr>
              <a:t>Zondag 15 maart 2020</a:t>
            </a:r>
          </a:p>
        </p:txBody>
      </p:sp>
      <p:cxnSp>
        <p:nvCxnSpPr>
          <p:cNvPr id="13" name="Straight Connector 12">
            <a:extLst>
              <a:ext uri="{FF2B5EF4-FFF2-40B4-BE49-F238E27FC236}">
                <a16:creationId xmlns:a16="http://schemas.microsoft.com/office/drawing/2014/main" id="{E126E481-B945-4179-BD79-05E96E9B29E1}"/>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3" y="5264106"/>
            <a:ext cx="0" cy="91440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sp>
        <p:nvSpPr>
          <p:cNvPr id="7" name="Tekstvak 6">
            <a:extLst>
              <a:ext uri="{FF2B5EF4-FFF2-40B4-BE49-F238E27FC236}">
                <a16:creationId xmlns:a16="http://schemas.microsoft.com/office/drawing/2014/main" id="{3BE6EE85-0EF3-4B15-B57B-4892F75CC891}"/>
              </a:ext>
            </a:extLst>
          </p:cNvPr>
          <p:cNvSpPr txBox="1"/>
          <p:nvPr/>
        </p:nvSpPr>
        <p:spPr>
          <a:xfrm>
            <a:off x="4345858" y="2286005"/>
            <a:ext cx="3500283" cy="1015663"/>
          </a:xfrm>
          <a:prstGeom prst="rect">
            <a:avLst/>
          </a:prstGeom>
          <a:noFill/>
        </p:spPr>
        <p:txBody>
          <a:bodyPr wrap="square" rtlCol="0">
            <a:spAutoFit/>
          </a:bodyPr>
          <a:lstStyle/>
          <a:p>
            <a:r>
              <a:rPr lang="nl-NL" sz="6000" b="1" dirty="0">
                <a:latin typeface="Book Antiqua" panose="02040602050305030304" pitchFamily="18" charset="0"/>
              </a:rPr>
              <a:t>EXODUS</a:t>
            </a:r>
          </a:p>
        </p:txBody>
      </p:sp>
    </p:spTree>
    <p:extLst>
      <p:ext uri="{BB962C8B-B14F-4D97-AF65-F5344CB8AC3E}">
        <p14:creationId xmlns:p14="http://schemas.microsoft.com/office/powerpoint/2010/main" val="2865620310"/>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8B13E84-17CD-4B9D-A23A-5A3F289F0B76}"/>
              </a:ext>
            </a:extLst>
          </p:cNvPr>
          <p:cNvSpPr>
            <a:spLocks noGrp="1"/>
          </p:cNvSpPr>
          <p:nvPr>
            <p:ph type="title"/>
          </p:nvPr>
        </p:nvSpPr>
        <p:spPr/>
        <p:txBody>
          <a:bodyPr/>
          <a:lstStyle/>
          <a:p>
            <a:r>
              <a:rPr lang="nl-NL" b="1" dirty="0" err="1">
                <a:latin typeface="Book Antiqua" panose="02040602050305030304" pitchFamily="18" charset="0"/>
              </a:rPr>
              <a:t>Sfinte</a:t>
            </a:r>
            <a:r>
              <a:rPr lang="nl-NL" b="1" dirty="0">
                <a:latin typeface="Book Antiqua" panose="02040602050305030304" pitchFamily="18" charset="0"/>
              </a:rPr>
              <a:t> </a:t>
            </a:r>
            <a:r>
              <a:rPr lang="nl-NL" b="1" dirty="0" err="1">
                <a:latin typeface="Book Antiqua" panose="02040602050305030304" pitchFamily="18" charset="0"/>
              </a:rPr>
              <a:t>Dumnezeule</a:t>
            </a:r>
            <a:br>
              <a:rPr lang="nl-NL" b="1" dirty="0">
                <a:latin typeface="Book Antiqua" panose="02040602050305030304" pitchFamily="18" charset="0"/>
              </a:rPr>
            </a:br>
            <a:r>
              <a:rPr lang="nl-NL" sz="2400" dirty="0">
                <a:latin typeface="Book Antiqua" panose="02040602050305030304" pitchFamily="18" charset="0"/>
              </a:rPr>
              <a:t>Taizé (Roemeens-orthodoxe hymne)</a:t>
            </a:r>
          </a:p>
        </p:txBody>
      </p:sp>
      <p:pic>
        <p:nvPicPr>
          <p:cNvPr id="4" name="Sfinte Dumnezeule">
            <a:hlinkClick r:id="" action="ppaction://media"/>
            <a:extLst>
              <a:ext uri="{FF2B5EF4-FFF2-40B4-BE49-F238E27FC236}">
                <a16:creationId xmlns:a16="http://schemas.microsoft.com/office/drawing/2014/main" id="{0E788928-8B29-4585-AD88-AF0BF720A9D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26690" y="1690688"/>
            <a:ext cx="7377363" cy="4149673"/>
          </a:xfrm>
        </p:spPr>
      </p:pic>
      <p:sp>
        <p:nvSpPr>
          <p:cNvPr id="5" name="Tekstvak 4">
            <a:extLst>
              <a:ext uri="{FF2B5EF4-FFF2-40B4-BE49-F238E27FC236}">
                <a16:creationId xmlns:a16="http://schemas.microsoft.com/office/drawing/2014/main" id="{CE7D2D08-24E5-4937-9FD5-2082A7B1A91B}"/>
              </a:ext>
            </a:extLst>
          </p:cNvPr>
          <p:cNvSpPr txBox="1"/>
          <p:nvPr/>
        </p:nvSpPr>
        <p:spPr>
          <a:xfrm>
            <a:off x="8583561" y="1938069"/>
            <a:ext cx="3146323" cy="3693319"/>
          </a:xfrm>
          <a:prstGeom prst="rect">
            <a:avLst/>
          </a:prstGeom>
          <a:noFill/>
        </p:spPr>
        <p:txBody>
          <a:bodyPr wrap="square" rtlCol="0">
            <a:spAutoFit/>
          </a:bodyPr>
          <a:lstStyle/>
          <a:p>
            <a:r>
              <a:rPr lang="nl-NL" sz="2400" b="1" i="1" dirty="0" err="1">
                <a:latin typeface="Book Antiqua" panose="02040602050305030304" pitchFamily="18" charset="0"/>
              </a:rPr>
              <a:t>Sfinte</a:t>
            </a:r>
            <a:r>
              <a:rPr lang="nl-NL" sz="2400" b="1" i="1" dirty="0">
                <a:latin typeface="Book Antiqua" panose="02040602050305030304" pitchFamily="18" charset="0"/>
              </a:rPr>
              <a:t> </a:t>
            </a:r>
            <a:r>
              <a:rPr lang="nl-NL" sz="2400" b="1" i="1" dirty="0" err="1">
                <a:latin typeface="Book Antiqua" panose="02040602050305030304" pitchFamily="18" charset="0"/>
              </a:rPr>
              <a:t>Dumnezeule</a:t>
            </a:r>
            <a:r>
              <a:rPr lang="nl-NL" sz="2400" b="1" i="1" dirty="0">
                <a:latin typeface="Book Antiqua" panose="02040602050305030304" pitchFamily="18" charset="0"/>
              </a:rPr>
              <a:t>,</a:t>
            </a:r>
          </a:p>
          <a:p>
            <a:r>
              <a:rPr lang="nl-NL" sz="2400" b="1" i="1" dirty="0" err="1">
                <a:latin typeface="Book Antiqua" panose="02040602050305030304" pitchFamily="18" charset="0"/>
              </a:rPr>
              <a:t>Sfinte</a:t>
            </a:r>
            <a:r>
              <a:rPr lang="nl-NL" sz="2400" b="1" i="1" dirty="0">
                <a:latin typeface="Book Antiqua" panose="02040602050305030304" pitchFamily="18" charset="0"/>
              </a:rPr>
              <a:t> </a:t>
            </a:r>
            <a:r>
              <a:rPr lang="nl-NL" sz="2400" b="1" i="1" dirty="0" err="1">
                <a:latin typeface="Book Antiqua" panose="02040602050305030304" pitchFamily="18" charset="0"/>
              </a:rPr>
              <a:t>tare</a:t>
            </a:r>
            <a:r>
              <a:rPr lang="nl-NL" sz="2400" b="1" i="1" dirty="0">
                <a:latin typeface="Book Antiqua" panose="02040602050305030304" pitchFamily="18" charset="0"/>
              </a:rPr>
              <a:t>,</a:t>
            </a:r>
          </a:p>
          <a:p>
            <a:r>
              <a:rPr lang="nl-NL" sz="2400" b="1" i="1" dirty="0" err="1">
                <a:latin typeface="Book Antiqua" panose="02040602050305030304" pitchFamily="18" charset="0"/>
              </a:rPr>
              <a:t>Sfinte</a:t>
            </a:r>
            <a:r>
              <a:rPr lang="nl-NL" sz="2400" b="1" i="1" dirty="0">
                <a:latin typeface="Book Antiqua" panose="02040602050305030304" pitchFamily="18" charset="0"/>
              </a:rPr>
              <a:t> </a:t>
            </a:r>
            <a:r>
              <a:rPr lang="nl-NL" sz="2400" b="1" i="1" dirty="0" err="1">
                <a:latin typeface="Book Antiqua" panose="02040602050305030304" pitchFamily="18" charset="0"/>
              </a:rPr>
              <a:t>f</a:t>
            </a:r>
            <a:r>
              <a:rPr lang="nl-NL" sz="2400" b="1" i="1" dirty="0" err="1">
                <a:latin typeface="Book Antiqua" panose="02040602050305030304" pitchFamily="18" charset="0"/>
                <a:cs typeface="Times New Roman" panose="02020603050405020304" pitchFamily="18" charset="0"/>
              </a:rPr>
              <a:t>ăr</a:t>
            </a:r>
            <a:r>
              <a:rPr lang="nl-NL" sz="2400" b="1" i="1" dirty="0">
                <a:latin typeface="Book Antiqua" panose="02040602050305030304" pitchFamily="18" charset="0"/>
                <a:cs typeface="Times New Roman" panose="02020603050405020304" pitchFamily="18" charset="0"/>
              </a:rPr>
              <a:t>’ de </a:t>
            </a:r>
            <a:r>
              <a:rPr lang="nl-NL" sz="2400" b="1" i="1" dirty="0" err="1">
                <a:latin typeface="Book Antiqua" panose="02040602050305030304" pitchFamily="18" charset="0"/>
                <a:cs typeface="Times New Roman" panose="02020603050405020304" pitchFamily="18" charset="0"/>
              </a:rPr>
              <a:t>moarte</a:t>
            </a:r>
            <a:r>
              <a:rPr lang="nl-NL" sz="2400" b="1" i="1" dirty="0">
                <a:latin typeface="Book Antiqua" panose="02040602050305030304" pitchFamily="18" charset="0"/>
                <a:cs typeface="Times New Roman" panose="02020603050405020304" pitchFamily="18" charset="0"/>
              </a:rPr>
              <a:t>,</a:t>
            </a:r>
          </a:p>
          <a:p>
            <a:r>
              <a:rPr lang="nl-NL" sz="2400" b="1" i="1" dirty="0" err="1">
                <a:latin typeface="Book Antiqua" panose="02040602050305030304" pitchFamily="18" charset="0"/>
                <a:cs typeface="Times New Roman" panose="02020603050405020304" pitchFamily="18" charset="0"/>
              </a:rPr>
              <a:t>miluieştene</a:t>
            </a:r>
            <a:r>
              <a:rPr lang="nl-NL" sz="2400" b="1" i="1" dirty="0">
                <a:latin typeface="Book Antiqua" panose="02040602050305030304" pitchFamily="18" charset="0"/>
                <a:cs typeface="Times New Roman" panose="02020603050405020304" pitchFamily="18" charset="0"/>
              </a:rPr>
              <a:t> </a:t>
            </a:r>
            <a:r>
              <a:rPr lang="nl-NL" sz="2400" b="1" i="1" dirty="0" err="1">
                <a:latin typeface="Book Antiqua" panose="02040602050305030304" pitchFamily="18" charset="0"/>
                <a:cs typeface="Times New Roman" panose="02020603050405020304" pitchFamily="18" charset="0"/>
              </a:rPr>
              <a:t>pe</a:t>
            </a:r>
            <a:r>
              <a:rPr lang="nl-NL" sz="2400" b="1" i="1" dirty="0">
                <a:latin typeface="Book Antiqua" panose="02040602050305030304" pitchFamily="18" charset="0"/>
                <a:cs typeface="Times New Roman" panose="02020603050405020304" pitchFamily="18" charset="0"/>
              </a:rPr>
              <a:t> </a:t>
            </a:r>
            <a:r>
              <a:rPr lang="nl-NL" sz="2400" b="1" i="1" dirty="0" err="1">
                <a:latin typeface="Book Antiqua" panose="02040602050305030304" pitchFamily="18" charset="0"/>
                <a:cs typeface="Times New Roman" panose="02020603050405020304" pitchFamily="18" charset="0"/>
              </a:rPr>
              <a:t>noi</a:t>
            </a:r>
            <a:endParaRPr lang="nl-NL" sz="2400" b="1" i="1" dirty="0">
              <a:latin typeface="Book Antiqua" panose="02040602050305030304" pitchFamily="18" charset="0"/>
              <a:cs typeface="Times New Roman" panose="02020603050405020304" pitchFamily="18" charset="0"/>
            </a:endParaRPr>
          </a:p>
          <a:p>
            <a:endParaRPr lang="nl-NL" sz="2400" b="1" dirty="0">
              <a:latin typeface="Book Antiqua" panose="02040602050305030304" pitchFamily="18" charset="0"/>
              <a:cs typeface="Times New Roman" panose="02020603050405020304" pitchFamily="18" charset="0"/>
            </a:endParaRPr>
          </a:p>
          <a:p>
            <a:r>
              <a:rPr lang="nl-NL" sz="2400" b="1" i="1" dirty="0">
                <a:latin typeface="Book Antiqua" panose="02040602050305030304" pitchFamily="18" charset="0"/>
              </a:rPr>
              <a:t>Heilige God,</a:t>
            </a:r>
            <a:br>
              <a:rPr lang="nl-NL" sz="2400" b="1" dirty="0">
                <a:latin typeface="Book Antiqua" panose="02040602050305030304" pitchFamily="18" charset="0"/>
              </a:rPr>
            </a:br>
            <a:r>
              <a:rPr lang="nl-NL" sz="2400" b="1" i="1" dirty="0">
                <a:latin typeface="Book Antiqua" panose="02040602050305030304" pitchFamily="18" charset="0"/>
              </a:rPr>
              <a:t>Heilige Sterke,</a:t>
            </a:r>
            <a:br>
              <a:rPr lang="nl-NL" sz="2400" b="1" dirty="0">
                <a:latin typeface="Book Antiqua" panose="02040602050305030304" pitchFamily="18" charset="0"/>
              </a:rPr>
            </a:br>
            <a:r>
              <a:rPr lang="nl-NL" sz="2400" b="1" i="1" dirty="0">
                <a:latin typeface="Book Antiqua" panose="02040602050305030304" pitchFamily="18" charset="0"/>
              </a:rPr>
              <a:t>Heilige Onsterfelijke,</a:t>
            </a:r>
            <a:br>
              <a:rPr lang="nl-NL" sz="2400" b="1" dirty="0">
                <a:latin typeface="Book Antiqua" panose="02040602050305030304" pitchFamily="18" charset="0"/>
              </a:rPr>
            </a:br>
            <a:r>
              <a:rPr lang="nl-NL" sz="2400" b="1" i="1" dirty="0">
                <a:latin typeface="Book Antiqua" panose="02040602050305030304" pitchFamily="18" charset="0"/>
              </a:rPr>
              <a:t>Ontferm U over ons.</a:t>
            </a:r>
            <a:endParaRPr lang="nl-NL" sz="2400" b="1" dirty="0">
              <a:latin typeface="Book Antiqua" panose="02040602050305030304" pitchFamily="18" charset="0"/>
              <a:cs typeface="Times New Roman" panose="02020603050405020304" pitchFamily="18" charset="0"/>
            </a:endParaRPr>
          </a:p>
          <a:p>
            <a:endParaRPr lang="nl-NL"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65177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01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ndertitel 2">
            <a:extLst>
              <a:ext uri="{FF2B5EF4-FFF2-40B4-BE49-F238E27FC236}">
                <a16:creationId xmlns:a16="http://schemas.microsoft.com/office/drawing/2014/main" id="{0F6DEF71-A973-4E77-9CCB-D4DE422C0C52}"/>
              </a:ext>
            </a:extLst>
          </p:cNvPr>
          <p:cNvSpPr>
            <a:spLocks noGrp="1"/>
          </p:cNvSpPr>
          <p:nvPr>
            <p:ph type="subTitle" idx="1"/>
          </p:nvPr>
        </p:nvSpPr>
        <p:spPr>
          <a:xfrm>
            <a:off x="589936" y="3602038"/>
            <a:ext cx="3352800" cy="1655762"/>
          </a:xfrm>
        </p:spPr>
        <p:txBody>
          <a:bodyPr/>
          <a:lstStyle/>
          <a:p>
            <a:endParaRPr lang="nl-NL" dirty="0"/>
          </a:p>
        </p:txBody>
      </p:sp>
      <p:sp>
        <p:nvSpPr>
          <p:cNvPr id="7" name="Rechthoek 6">
            <a:extLst>
              <a:ext uri="{FF2B5EF4-FFF2-40B4-BE49-F238E27FC236}">
                <a16:creationId xmlns:a16="http://schemas.microsoft.com/office/drawing/2014/main" id="{06A9820D-A4D1-447C-8FAA-D8C6375193AE}"/>
              </a:ext>
            </a:extLst>
          </p:cNvPr>
          <p:cNvSpPr/>
          <p:nvPr/>
        </p:nvSpPr>
        <p:spPr>
          <a:xfrm>
            <a:off x="0" y="0"/>
            <a:ext cx="5334000" cy="6858000"/>
          </a:xfrm>
          <a:prstGeom prst="rect">
            <a:avLst/>
          </a:prstGeom>
          <a:solidFill>
            <a:srgbClr val="0E29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5" name="Afbeelding 4" descr="Afbeelding met water&#10;&#10;Automatisch gegenereerde beschrijving">
            <a:extLst>
              <a:ext uri="{FF2B5EF4-FFF2-40B4-BE49-F238E27FC236}">
                <a16:creationId xmlns:a16="http://schemas.microsoft.com/office/drawing/2014/main" id="{71250066-EA72-435E-9E3F-30A74947DE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4000" y="0"/>
            <a:ext cx="6858000" cy="6858000"/>
          </a:xfrm>
          <a:prstGeom prst="rect">
            <a:avLst/>
          </a:prstGeom>
        </p:spPr>
      </p:pic>
      <p:sp>
        <p:nvSpPr>
          <p:cNvPr id="9" name="Titel 8">
            <a:extLst>
              <a:ext uri="{FF2B5EF4-FFF2-40B4-BE49-F238E27FC236}">
                <a16:creationId xmlns:a16="http://schemas.microsoft.com/office/drawing/2014/main" id="{CC3F85D7-835C-495B-AE82-9996FCA8F6B4}"/>
              </a:ext>
            </a:extLst>
          </p:cNvPr>
          <p:cNvSpPr>
            <a:spLocks noGrp="1"/>
          </p:cNvSpPr>
          <p:nvPr>
            <p:ph type="ctrTitle"/>
          </p:nvPr>
        </p:nvSpPr>
        <p:spPr>
          <a:xfrm>
            <a:off x="748253" y="493198"/>
            <a:ext cx="3352800" cy="1030902"/>
          </a:xfrm>
        </p:spPr>
        <p:txBody>
          <a:bodyPr/>
          <a:lstStyle/>
          <a:p>
            <a:pPr algn="l"/>
            <a:r>
              <a:rPr lang="nl-NL" b="1" dirty="0">
                <a:solidFill>
                  <a:schemeClr val="bg1"/>
                </a:solidFill>
                <a:latin typeface="Book Antiqua" panose="02040602050305030304" pitchFamily="18" charset="0"/>
              </a:rPr>
              <a:t>Zegen</a:t>
            </a:r>
          </a:p>
        </p:txBody>
      </p:sp>
      <p:sp>
        <p:nvSpPr>
          <p:cNvPr id="11" name="Tekstvak 10">
            <a:extLst>
              <a:ext uri="{FF2B5EF4-FFF2-40B4-BE49-F238E27FC236}">
                <a16:creationId xmlns:a16="http://schemas.microsoft.com/office/drawing/2014/main" id="{6BBB7547-0F8F-4361-A2EB-65678A9AE760}"/>
              </a:ext>
            </a:extLst>
          </p:cNvPr>
          <p:cNvSpPr txBox="1"/>
          <p:nvPr/>
        </p:nvSpPr>
        <p:spPr>
          <a:xfrm>
            <a:off x="748253" y="1720840"/>
            <a:ext cx="3775587" cy="3416320"/>
          </a:xfrm>
          <a:prstGeom prst="rect">
            <a:avLst/>
          </a:prstGeom>
          <a:noFill/>
        </p:spPr>
        <p:txBody>
          <a:bodyPr wrap="square" rtlCol="0">
            <a:spAutoFit/>
          </a:bodyPr>
          <a:lstStyle/>
          <a:p>
            <a:r>
              <a:rPr lang="nl-NL" sz="2400" b="1" i="1" dirty="0">
                <a:solidFill>
                  <a:schemeClr val="bg1"/>
                </a:solidFill>
                <a:latin typeface="Book Antiqua" panose="02040602050305030304" pitchFamily="18" charset="0"/>
              </a:rPr>
              <a:t>De Enige zegene en behoede u,</a:t>
            </a:r>
          </a:p>
          <a:p>
            <a:r>
              <a:rPr lang="nl-NL" sz="2400" b="1" i="1" dirty="0">
                <a:solidFill>
                  <a:schemeClr val="bg1"/>
                </a:solidFill>
                <a:latin typeface="Book Antiqua" panose="02040602050305030304" pitchFamily="18" charset="0"/>
              </a:rPr>
              <a:t>de Enige doe zijn aangezicht over u lichten</a:t>
            </a:r>
          </a:p>
          <a:p>
            <a:r>
              <a:rPr lang="nl-NL" sz="2400" b="1" i="1" dirty="0">
                <a:solidFill>
                  <a:schemeClr val="bg1"/>
                </a:solidFill>
                <a:latin typeface="Book Antiqua" panose="02040602050305030304" pitchFamily="18" charset="0"/>
              </a:rPr>
              <a:t>en zij u genadig.</a:t>
            </a:r>
          </a:p>
          <a:p>
            <a:r>
              <a:rPr lang="nl-NL" sz="2400" b="1" i="1" dirty="0">
                <a:solidFill>
                  <a:schemeClr val="bg1"/>
                </a:solidFill>
                <a:latin typeface="Book Antiqua" panose="02040602050305030304" pitchFamily="18" charset="0"/>
              </a:rPr>
              <a:t>De Enige </a:t>
            </a:r>
            <a:r>
              <a:rPr lang="nl-NL" sz="2400" b="1" i="1" dirty="0" err="1">
                <a:solidFill>
                  <a:schemeClr val="bg1"/>
                </a:solidFill>
                <a:latin typeface="Book Antiqua" panose="02040602050305030304" pitchFamily="18" charset="0"/>
              </a:rPr>
              <a:t>verheffe</a:t>
            </a:r>
            <a:r>
              <a:rPr lang="nl-NL" sz="2400" b="1" i="1" dirty="0">
                <a:solidFill>
                  <a:schemeClr val="bg1"/>
                </a:solidFill>
                <a:latin typeface="Book Antiqua" panose="02040602050305030304" pitchFamily="18" charset="0"/>
              </a:rPr>
              <a:t> zijn aangezicht over u</a:t>
            </a:r>
          </a:p>
          <a:p>
            <a:r>
              <a:rPr lang="nl-NL" sz="2400" b="1" i="1" dirty="0">
                <a:solidFill>
                  <a:schemeClr val="bg1"/>
                </a:solidFill>
                <a:latin typeface="Book Antiqua" panose="02040602050305030304" pitchFamily="18" charset="0"/>
              </a:rPr>
              <a:t>en </a:t>
            </a:r>
            <a:r>
              <a:rPr lang="nl-NL" sz="2400" b="1" i="1" dirty="0" err="1">
                <a:solidFill>
                  <a:schemeClr val="bg1"/>
                </a:solidFill>
                <a:latin typeface="Book Antiqua" panose="02040602050305030304" pitchFamily="18" charset="0"/>
              </a:rPr>
              <a:t>geve</a:t>
            </a:r>
            <a:r>
              <a:rPr lang="nl-NL" sz="2400" b="1" i="1" dirty="0">
                <a:solidFill>
                  <a:schemeClr val="bg1"/>
                </a:solidFill>
                <a:latin typeface="Book Antiqua" panose="02040602050305030304" pitchFamily="18" charset="0"/>
              </a:rPr>
              <a:t> u vrede.</a:t>
            </a:r>
          </a:p>
          <a:p>
            <a:r>
              <a:rPr lang="nl-NL" sz="2400" b="1" i="1" dirty="0">
                <a:solidFill>
                  <a:schemeClr val="bg1"/>
                </a:solidFill>
                <a:latin typeface="Book Antiqua" panose="02040602050305030304" pitchFamily="18" charset="0"/>
              </a:rPr>
              <a:t>Amen.</a:t>
            </a:r>
          </a:p>
        </p:txBody>
      </p:sp>
      <p:pic>
        <p:nvPicPr>
          <p:cNvPr id="12" name="Zegen">
            <a:hlinkClick r:id="" action="ppaction://media"/>
            <a:extLst>
              <a:ext uri="{FF2B5EF4-FFF2-40B4-BE49-F238E27FC236}">
                <a16:creationId xmlns:a16="http://schemas.microsoft.com/office/drawing/2014/main" id="{288FF06D-BA5A-4A5A-9146-E522F753051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5229" y="5454540"/>
            <a:ext cx="487363" cy="487363"/>
          </a:xfrm>
          <a:prstGeom prst="rect">
            <a:avLst/>
          </a:prstGeom>
        </p:spPr>
      </p:pic>
    </p:spTree>
    <p:extLst>
      <p:ext uri="{BB962C8B-B14F-4D97-AF65-F5344CB8AC3E}">
        <p14:creationId xmlns:p14="http://schemas.microsoft.com/office/powerpoint/2010/main" val="3860428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31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8DBD09C-7283-499D-B5F2-568A91BC836E}"/>
              </a:ext>
            </a:extLst>
          </p:cNvPr>
          <p:cNvSpPr>
            <a:spLocks noGrp="1"/>
          </p:cNvSpPr>
          <p:nvPr>
            <p:ph type="ctrTitle"/>
          </p:nvPr>
        </p:nvSpPr>
        <p:spPr>
          <a:xfrm>
            <a:off x="619432" y="618434"/>
            <a:ext cx="5338916" cy="792162"/>
          </a:xfrm>
        </p:spPr>
        <p:txBody>
          <a:bodyPr>
            <a:normAutofit/>
          </a:bodyPr>
          <a:lstStyle/>
          <a:p>
            <a:r>
              <a:rPr lang="nl-NL" sz="4000" b="1" dirty="0">
                <a:latin typeface="Book Antiqua" panose="02040602050305030304" pitchFamily="18" charset="0"/>
              </a:rPr>
              <a:t>Bemoediging en groet</a:t>
            </a:r>
          </a:p>
        </p:txBody>
      </p:sp>
      <p:sp>
        <p:nvSpPr>
          <p:cNvPr id="3" name="Ondertitel 2">
            <a:extLst>
              <a:ext uri="{FF2B5EF4-FFF2-40B4-BE49-F238E27FC236}">
                <a16:creationId xmlns:a16="http://schemas.microsoft.com/office/drawing/2014/main" id="{B4564B24-2683-4631-9032-89EC7298F93F}"/>
              </a:ext>
            </a:extLst>
          </p:cNvPr>
          <p:cNvSpPr>
            <a:spLocks noGrp="1"/>
          </p:cNvSpPr>
          <p:nvPr>
            <p:ph type="subTitle" idx="1"/>
          </p:nvPr>
        </p:nvSpPr>
        <p:spPr>
          <a:xfrm>
            <a:off x="688258" y="1632155"/>
            <a:ext cx="5643716" cy="3985188"/>
          </a:xfrm>
        </p:spPr>
        <p:txBody>
          <a:bodyPr>
            <a:normAutofit fontScale="92500"/>
          </a:bodyPr>
          <a:lstStyle/>
          <a:p>
            <a:pPr algn="l">
              <a:spcBef>
                <a:spcPts val="0"/>
              </a:spcBef>
            </a:pPr>
            <a:r>
              <a:rPr lang="nl-NL" sz="2800" b="1" i="1" dirty="0">
                <a:latin typeface="Book Antiqua" panose="02040602050305030304" pitchFamily="18" charset="0"/>
              </a:rPr>
              <a:t>Onze hulp is in de naam van de Heer,</a:t>
            </a:r>
          </a:p>
          <a:p>
            <a:pPr algn="l">
              <a:spcBef>
                <a:spcPts val="0"/>
              </a:spcBef>
            </a:pPr>
            <a:r>
              <a:rPr lang="nl-NL" sz="2800" b="1" i="1" dirty="0">
                <a:latin typeface="Book Antiqua" panose="02040602050305030304" pitchFamily="18" charset="0"/>
              </a:rPr>
              <a:t>die hemel en aarde gemaakt heeft,</a:t>
            </a:r>
          </a:p>
          <a:p>
            <a:pPr algn="l">
              <a:spcBef>
                <a:spcPts val="0"/>
              </a:spcBef>
            </a:pPr>
            <a:r>
              <a:rPr lang="nl-NL" sz="2800" b="1" i="1" dirty="0">
                <a:latin typeface="Book Antiqua" panose="02040602050305030304" pitchFamily="18" charset="0"/>
              </a:rPr>
              <a:t>die trouw houdt tot in eeuwigheid</a:t>
            </a:r>
          </a:p>
          <a:p>
            <a:pPr algn="l">
              <a:spcBef>
                <a:spcPts val="0"/>
              </a:spcBef>
            </a:pPr>
            <a:r>
              <a:rPr lang="nl-NL" sz="2800" b="1" i="1" dirty="0">
                <a:latin typeface="Book Antiqua" panose="02040602050305030304" pitchFamily="18" charset="0"/>
              </a:rPr>
              <a:t>en nooit loslaat wat zijn hand is begonnen.</a:t>
            </a:r>
          </a:p>
          <a:p>
            <a:pPr algn="l">
              <a:spcBef>
                <a:spcPts val="0"/>
              </a:spcBef>
            </a:pPr>
            <a:r>
              <a:rPr lang="nl-NL" sz="2800" b="1" i="1" dirty="0">
                <a:latin typeface="Book Antiqua" panose="02040602050305030304" pitchFamily="18" charset="0"/>
              </a:rPr>
              <a:t>Genade zij u en vrede,</a:t>
            </a:r>
          </a:p>
          <a:p>
            <a:pPr algn="l">
              <a:spcBef>
                <a:spcPts val="0"/>
              </a:spcBef>
            </a:pPr>
            <a:r>
              <a:rPr lang="nl-NL" sz="2800" b="1" i="1" dirty="0">
                <a:latin typeface="Book Antiqua" panose="02040602050305030304" pitchFamily="18" charset="0"/>
              </a:rPr>
              <a:t>van God onze Vader,</a:t>
            </a:r>
          </a:p>
          <a:p>
            <a:pPr algn="l">
              <a:spcBef>
                <a:spcPts val="0"/>
              </a:spcBef>
            </a:pPr>
            <a:r>
              <a:rPr lang="nl-NL" sz="2800" b="1" i="1" dirty="0">
                <a:latin typeface="Book Antiqua" panose="02040602050305030304" pitchFamily="18" charset="0"/>
              </a:rPr>
              <a:t>en van Jezus Christus onze Heer.</a:t>
            </a:r>
          </a:p>
          <a:p>
            <a:pPr algn="l">
              <a:spcBef>
                <a:spcPts val="0"/>
              </a:spcBef>
            </a:pPr>
            <a:r>
              <a:rPr lang="nl-NL" sz="2800" b="1" i="1" dirty="0">
                <a:latin typeface="Book Antiqua" panose="02040602050305030304" pitchFamily="18" charset="0"/>
              </a:rPr>
              <a:t>In gemeenschap met de heilige Geest. </a:t>
            </a:r>
          </a:p>
          <a:p>
            <a:pPr algn="l">
              <a:spcBef>
                <a:spcPts val="0"/>
              </a:spcBef>
            </a:pPr>
            <a:r>
              <a:rPr lang="nl-NL" sz="2800" b="1" i="1" dirty="0">
                <a:latin typeface="Book Antiqua" panose="02040602050305030304" pitchFamily="18" charset="0"/>
              </a:rPr>
              <a:t>Amen.</a:t>
            </a:r>
          </a:p>
          <a:p>
            <a:endParaRPr lang="nl-NL" dirty="0"/>
          </a:p>
        </p:txBody>
      </p:sp>
      <p:pic>
        <p:nvPicPr>
          <p:cNvPr id="4" name="Afbeelding 3">
            <a:extLst>
              <a:ext uri="{FF2B5EF4-FFF2-40B4-BE49-F238E27FC236}">
                <a16:creationId xmlns:a16="http://schemas.microsoft.com/office/drawing/2014/main" id="{0C4486DF-9937-4E2C-9807-382D36D0763E}"/>
              </a:ext>
            </a:extLst>
          </p:cNvPr>
          <p:cNvPicPr>
            <a:picLocks noChangeAspect="1"/>
          </p:cNvPicPr>
          <p:nvPr/>
        </p:nvPicPr>
        <p:blipFill>
          <a:blip r:embed="rId4"/>
          <a:stretch>
            <a:fillRect/>
          </a:stretch>
        </p:blipFill>
        <p:spPr>
          <a:xfrm>
            <a:off x="7491983" y="-794"/>
            <a:ext cx="4852417" cy="6858000"/>
          </a:xfrm>
          <a:prstGeom prst="rect">
            <a:avLst/>
          </a:prstGeom>
        </p:spPr>
      </p:pic>
      <p:pic>
        <p:nvPicPr>
          <p:cNvPr id="12" name="Bemoediging en groet">
            <a:hlinkClick r:id="" action="ppaction://media"/>
            <a:extLst>
              <a:ext uri="{FF2B5EF4-FFF2-40B4-BE49-F238E27FC236}">
                <a16:creationId xmlns:a16="http://schemas.microsoft.com/office/drawing/2014/main" id="{A912E982-3D77-4312-8339-94517AB5CE4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60425" y="5351539"/>
            <a:ext cx="487363" cy="487363"/>
          </a:xfrm>
          <a:prstGeom prst="rect">
            <a:avLst/>
          </a:prstGeom>
        </p:spPr>
      </p:pic>
    </p:spTree>
    <p:extLst>
      <p:ext uri="{BB962C8B-B14F-4D97-AF65-F5344CB8AC3E}">
        <p14:creationId xmlns:p14="http://schemas.microsoft.com/office/powerpoint/2010/main" val="2815988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6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C6AFF97-76E7-4D2E-B05F-AB619B987287}"/>
              </a:ext>
            </a:extLst>
          </p:cNvPr>
          <p:cNvSpPr>
            <a:spLocks noGrp="1"/>
          </p:cNvSpPr>
          <p:nvPr>
            <p:ph type="title"/>
          </p:nvPr>
        </p:nvSpPr>
        <p:spPr/>
        <p:txBody>
          <a:bodyPr/>
          <a:lstStyle/>
          <a:p>
            <a:r>
              <a:rPr lang="nl-NL" b="1" dirty="0">
                <a:latin typeface="Book Antiqua" panose="02040602050305030304" pitchFamily="18" charset="0"/>
              </a:rPr>
              <a:t>Psalm 25a ‘mijn ogen zijn gevestigd’</a:t>
            </a:r>
          </a:p>
        </p:txBody>
      </p:sp>
      <p:pic>
        <p:nvPicPr>
          <p:cNvPr id="4" name="Psalm 25a">
            <a:hlinkClick r:id="" action="ppaction://media"/>
            <a:extLst>
              <a:ext uri="{FF2B5EF4-FFF2-40B4-BE49-F238E27FC236}">
                <a16:creationId xmlns:a16="http://schemas.microsoft.com/office/drawing/2014/main" id="{C542F345-42C9-4411-9EED-540AD41AEEC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988399" y="1599482"/>
            <a:ext cx="7735887" cy="4351338"/>
          </a:xfrm>
        </p:spPr>
      </p:pic>
    </p:spTree>
    <p:extLst>
      <p:ext uri="{BB962C8B-B14F-4D97-AF65-F5344CB8AC3E}">
        <p14:creationId xmlns:p14="http://schemas.microsoft.com/office/powerpoint/2010/main" val="2423782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5087"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40FBDA-CEB1-40F0-9AB9-BD9C402D70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BAA79B80-30CD-4403-9048-436EF9E5C34B}"/>
              </a:ext>
            </a:extLst>
          </p:cNvPr>
          <p:cNvPicPr>
            <a:picLocks noChangeAspect="1"/>
          </p:cNvPicPr>
          <p:nvPr/>
        </p:nvPicPr>
        <p:blipFill rotWithShape="1">
          <a:blip r:embed="rId2">
            <a:alphaModFix amt="45000"/>
          </a:blip>
          <a:srcRect/>
          <a:stretch/>
        </p:blipFill>
        <p:spPr>
          <a:xfrm>
            <a:off x="20" y="10"/>
            <a:ext cx="12191980" cy="6857990"/>
          </a:xfrm>
          <a:prstGeom prst="rect">
            <a:avLst/>
          </a:prstGeom>
        </p:spPr>
      </p:pic>
      <p:sp>
        <p:nvSpPr>
          <p:cNvPr id="12" name="Rectangle 11">
            <a:extLst>
              <a:ext uri="{FF2B5EF4-FFF2-40B4-BE49-F238E27FC236}">
                <a16:creationId xmlns:a16="http://schemas.microsoft.com/office/drawing/2014/main" id="{0344D4FE-ABEF-4230-9E4E-AD5782FC7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sp>
      <p:sp>
        <p:nvSpPr>
          <p:cNvPr id="2" name="Titel 1">
            <a:extLst>
              <a:ext uri="{FF2B5EF4-FFF2-40B4-BE49-F238E27FC236}">
                <a16:creationId xmlns:a16="http://schemas.microsoft.com/office/drawing/2014/main" id="{B4952348-70BE-4058-97DA-06E437C11DF9}"/>
              </a:ext>
            </a:extLst>
          </p:cNvPr>
          <p:cNvSpPr>
            <a:spLocks noGrp="1"/>
          </p:cNvSpPr>
          <p:nvPr>
            <p:ph type="ctrTitle"/>
          </p:nvPr>
        </p:nvSpPr>
        <p:spPr>
          <a:xfrm>
            <a:off x="1769532" y="1695576"/>
            <a:ext cx="8652938" cy="2857191"/>
          </a:xfrm>
        </p:spPr>
        <p:txBody>
          <a:bodyPr anchor="ctr">
            <a:normAutofit/>
          </a:bodyPr>
          <a:lstStyle/>
          <a:p>
            <a:r>
              <a:rPr lang="nl-NL" sz="6600" i="1" dirty="0">
                <a:latin typeface="Book Antiqua" panose="02040602050305030304" pitchFamily="18" charset="0"/>
              </a:rPr>
              <a:t>LEZEN</a:t>
            </a:r>
          </a:p>
        </p:txBody>
      </p:sp>
      <p:sp>
        <p:nvSpPr>
          <p:cNvPr id="3" name="Ondertitel 2">
            <a:extLst>
              <a:ext uri="{FF2B5EF4-FFF2-40B4-BE49-F238E27FC236}">
                <a16:creationId xmlns:a16="http://schemas.microsoft.com/office/drawing/2014/main" id="{77231AEC-D0FC-453F-AA9A-BCE8F9296C67}"/>
              </a:ext>
            </a:extLst>
          </p:cNvPr>
          <p:cNvSpPr>
            <a:spLocks noGrp="1"/>
          </p:cNvSpPr>
          <p:nvPr>
            <p:ph type="subTitle" idx="1"/>
          </p:nvPr>
        </p:nvSpPr>
        <p:spPr>
          <a:xfrm>
            <a:off x="1769532" y="4623127"/>
            <a:ext cx="8655200" cy="457201"/>
          </a:xfrm>
        </p:spPr>
        <p:txBody>
          <a:bodyPr>
            <a:noAutofit/>
          </a:bodyPr>
          <a:lstStyle/>
          <a:p>
            <a:r>
              <a:rPr lang="nl-NL" sz="3200" b="1" dirty="0">
                <a:latin typeface="Book Antiqua" panose="02040602050305030304" pitchFamily="18" charset="0"/>
              </a:rPr>
              <a:t>Exodus 6:2-9, 28-7:7</a:t>
            </a:r>
          </a:p>
        </p:txBody>
      </p:sp>
      <p:sp>
        <p:nvSpPr>
          <p:cNvPr id="14" name="Rectangle 13">
            <a:extLst>
              <a:ext uri="{FF2B5EF4-FFF2-40B4-BE49-F238E27FC236}">
                <a16:creationId xmlns:a16="http://schemas.microsoft.com/office/drawing/2014/main" id="{9325F979-D3F9-4926-81B7-7ACCB31A50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sp>
    </p:spTree>
    <p:extLst>
      <p:ext uri="{BB962C8B-B14F-4D97-AF65-F5344CB8AC3E}">
        <p14:creationId xmlns:p14="http://schemas.microsoft.com/office/powerpoint/2010/main" val="966822822"/>
      </p:ext>
    </p:extLst>
  </p:cSld>
  <p:clrMapOvr>
    <a:overrideClrMapping bg1="dk1" tx1="lt1" bg2="dk2" tx2="lt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A5767B-596F-4DF6-A868-85E33F962A2A}"/>
              </a:ext>
            </a:extLst>
          </p:cNvPr>
          <p:cNvSpPr>
            <a:spLocks noGrp="1"/>
          </p:cNvSpPr>
          <p:nvPr>
            <p:ph type="ctrTitle"/>
          </p:nvPr>
        </p:nvSpPr>
        <p:spPr>
          <a:xfrm>
            <a:off x="1524000" y="650415"/>
            <a:ext cx="9144000" cy="863753"/>
          </a:xfrm>
        </p:spPr>
        <p:txBody>
          <a:bodyPr>
            <a:normAutofit/>
          </a:bodyPr>
          <a:lstStyle/>
          <a:p>
            <a:pPr algn="l"/>
            <a:r>
              <a:rPr lang="nl-NL" sz="4400" b="1" dirty="0">
                <a:latin typeface="Book Antiqua" panose="02040602050305030304" pitchFamily="18" charset="0"/>
              </a:rPr>
              <a:t>Exodus 6:2-9</a:t>
            </a:r>
          </a:p>
        </p:txBody>
      </p:sp>
      <p:sp>
        <p:nvSpPr>
          <p:cNvPr id="3" name="Ondertitel 2">
            <a:extLst>
              <a:ext uri="{FF2B5EF4-FFF2-40B4-BE49-F238E27FC236}">
                <a16:creationId xmlns:a16="http://schemas.microsoft.com/office/drawing/2014/main" id="{D9FC08CB-69B3-4A96-AF99-01FCF8458BEC}"/>
              </a:ext>
            </a:extLst>
          </p:cNvPr>
          <p:cNvSpPr>
            <a:spLocks noGrp="1"/>
          </p:cNvSpPr>
          <p:nvPr>
            <p:ph type="subTitle" idx="1"/>
          </p:nvPr>
        </p:nvSpPr>
        <p:spPr>
          <a:xfrm>
            <a:off x="1524000" y="1773237"/>
            <a:ext cx="9606116" cy="4293266"/>
          </a:xfrm>
        </p:spPr>
        <p:txBody>
          <a:bodyPr>
            <a:normAutofit fontScale="77500" lnSpcReduction="20000"/>
          </a:bodyPr>
          <a:lstStyle/>
          <a:p>
            <a:pPr algn="just">
              <a:lnSpc>
                <a:spcPct val="120000"/>
              </a:lnSpc>
            </a:pPr>
            <a:r>
              <a:rPr lang="nl-NL" baseline="30000" dirty="0">
                <a:latin typeface="Book Antiqua" panose="02040602050305030304" pitchFamily="18" charset="0"/>
              </a:rPr>
              <a:t>2</a:t>
            </a:r>
            <a:r>
              <a:rPr lang="nl-NL" dirty="0">
                <a:latin typeface="Book Antiqua" panose="02040602050305030304" pitchFamily="18" charset="0"/>
              </a:rPr>
              <a:t>God zei tegen Mozes: ‘Ik ben de HEER. </a:t>
            </a:r>
            <a:r>
              <a:rPr lang="nl-NL" baseline="30000" dirty="0">
                <a:latin typeface="Book Antiqua" panose="02040602050305030304" pitchFamily="18" charset="0"/>
              </a:rPr>
              <a:t>3</a:t>
            </a:r>
            <a:r>
              <a:rPr lang="nl-NL" dirty="0">
                <a:latin typeface="Book Antiqua" panose="02040602050305030304" pitchFamily="18" charset="0"/>
              </a:rPr>
              <a:t>Ik ben aan Abraham, Isaak en Jakob verschenen als God, de Ontzagwekkende, maar mijn naam HEER heb ik niet aan hen bekendgemaakt. </a:t>
            </a:r>
            <a:r>
              <a:rPr lang="nl-NL" baseline="30000" dirty="0">
                <a:latin typeface="Book Antiqua" panose="02040602050305030304" pitchFamily="18" charset="0"/>
              </a:rPr>
              <a:t>4</a:t>
            </a:r>
            <a:r>
              <a:rPr lang="nl-NL" dirty="0">
                <a:latin typeface="Book Antiqua" panose="02040602050305030304" pitchFamily="18" charset="0"/>
              </a:rPr>
              <a:t>Ik heb met hen mijn verbond gesloten en Kanaän aan hen beloofd, het land waarin zij als vreemdeling hebben gewoond. </a:t>
            </a:r>
            <a:r>
              <a:rPr lang="nl-NL" baseline="30000" dirty="0">
                <a:latin typeface="Book Antiqua" panose="02040602050305030304" pitchFamily="18" charset="0"/>
              </a:rPr>
              <a:t>5</a:t>
            </a:r>
            <a:r>
              <a:rPr lang="nl-NL" dirty="0">
                <a:latin typeface="Book Antiqua" panose="02040602050305030304" pitchFamily="18" charset="0"/>
              </a:rPr>
              <a:t>Ik heb het gejammer van de Israëlieten over de slavenarbeid die hun door de Egyptenaren is opgelegd gehoord, en dat heeft mij aan die belofte herinnerd. </a:t>
            </a:r>
            <a:r>
              <a:rPr lang="nl-NL" baseline="30000" dirty="0">
                <a:latin typeface="Book Antiqua" panose="02040602050305030304" pitchFamily="18" charset="0"/>
              </a:rPr>
              <a:t>6</a:t>
            </a:r>
            <a:r>
              <a:rPr lang="nl-NL" dirty="0">
                <a:latin typeface="Book Antiqua" panose="02040602050305030304" pitchFamily="18" charset="0"/>
              </a:rPr>
              <a:t>Daarom moet je dit tegen hen zeggen: “Ik ben de HEER. Ik zal de last die de Egyptenaren jullie opleggen van je afnemen, ik zal jullie uit je slavenbestaan bevrijden. Met opgeheven arm zal ik jullie verlossen en de Egyptenaren zwaar straffen. </a:t>
            </a:r>
            <a:r>
              <a:rPr lang="nl-NL" baseline="30000" dirty="0">
                <a:latin typeface="Book Antiqua" panose="02040602050305030304" pitchFamily="18" charset="0"/>
              </a:rPr>
              <a:t>7</a:t>
            </a:r>
            <a:r>
              <a:rPr lang="nl-NL" dirty="0">
                <a:latin typeface="Book Antiqua" panose="02040602050305030304" pitchFamily="18" charset="0"/>
              </a:rPr>
              <a:t>Ik zal jullie aannemen als mijn volk, en ik zal jullie God zijn. En jullie zullen inzien dat ik, de HEER, jullie God ben, die jullie bevrijdt van de last die je door de Egyptenaren is opgelegd. </a:t>
            </a:r>
            <a:r>
              <a:rPr lang="nl-NL" baseline="30000" dirty="0">
                <a:latin typeface="Book Antiqua" panose="02040602050305030304" pitchFamily="18" charset="0"/>
              </a:rPr>
              <a:t>8</a:t>
            </a:r>
            <a:r>
              <a:rPr lang="nl-NL" dirty="0">
                <a:latin typeface="Book Antiqua" panose="02040602050305030304" pitchFamily="18" charset="0"/>
              </a:rPr>
              <a:t>Ik zal jullie naar het land brengen dat ik onder ede aan Abraham, Isaak en Jakob beloofd heb; dat land zal ik jullie in bezit geven. Ik ben de HEER”. </a:t>
            </a:r>
            <a:r>
              <a:rPr lang="nl-NL" baseline="30000" dirty="0">
                <a:latin typeface="Book Antiqua" panose="02040602050305030304" pitchFamily="18" charset="0"/>
              </a:rPr>
              <a:t>9</a:t>
            </a:r>
            <a:r>
              <a:rPr lang="nl-NL" dirty="0">
                <a:latin typeface="Book Antiqua" panose="02040602050305030304" pitchFamily="18" charset="0"/>
              </a:rPr>
              <a:t>Mozes bracht dit aan de Israëlieten over, maar ze wilden niet naar hem luisteren, moedeloos als ze waren door de zware dwangarbeid.</a:t>
            </a:r>
          </a:p>
        </p:txBody>
      </p:sp>
    </p:spTree>
    <p:extLst>
      <p:ext uri="{BB962C8B-B14F-4D97-AF65-F5344CB8AC3E}">
        <p14:creationId xmlns:p14="http://schemas.microsoft.com/office/powerpoint/2010/main" val="3741727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BE9DAC5-107C-45EE-875F-5E9F995FE1B1}"/>
              </a:ext>
            </a:extLst>
          </p:cNvPr>
          <p:cNvSpPr>
            <a:spLocks noGrp="1"/>
          </p:cNvSpPr>
          <p:nvPr>
            <p:ph type="ctrTitle"/>
          </p:nvPr>
        </p:nvSpPr>
        <p:spPr>
          <a:xfrm>
            <a:off x="1278193" y="919316"/>
            <a:ext cx="9144000" cy="755598"/>
          </a:xfrm>
        </p:spPr>
        <p:txBody>
          <a:bodyPr>
            <a:normAutofit/>
          </a:bodyPr>
          <a:lstStyle/>
          <a:p>
            <a:pPr algn="l"/>
            <a:r>
              <a:rPr lang="nl-NL" sz="4400" b="1" dirty="0">
                <a:latin typeface="Book Antiqua" panose="02040602050305030304" pitchFamily="18" charset="0"/>
              </a:rPr>
              <a:t>Exodus 6:28-7:7</a:t>
            </a:r>
          </a:p>
        </p:txBody>
      </p:sp>
      <p:sp>
        <p:nvSpPr>
          <p:cNvPr id="3" name="Ondertitel 2">
            <a:extLst>
              <a:ext uri="{FF2B5EF4-FFF2-40B4-BE49-F238E27FC236}">
                <a16:creationId xmlns:a16="http://schemas.microsoft.com/office/drawing/2014/main" id="{67094213-450A-409A-82BB-7F37F6C130DC}"/>
              </a:ext>
            </a:extLst>
          </p:cNvPr>
          <p:cNvSpPr>
            <a:spLocks noGrp="1"/>
          </p:cNvSpPr>
          <p:nvPr>
            <p:ph type="subTitle" idx="1"/>
          </p:nvPr>
        </p:nvSpPr>
        <p:spPr>
          <a:xfrm>
            <a:off x="1278193" y="1966451"/>
            <a:ext cx="9733936" cy="3972233"/>
          </a:xfrm>
        </p:spPr>
        <p:txBody>
          <a:bodyPr>
            <a:noAutofit/>
          </a:bodyPr>
          <a:lstStyle/>
          <a:p>
            <a:pPr algn="just">
              <a:lnSpc>
                <a:spcPct val="120000"/>
              </a:lnSpc>
            </a:pPr>
            <a:r>
              <a:rPr lang="nl-NL" sz="1800" baseline="30000" dirty="0">
                <a:latin typeface="Book Antiqua" panose="02040602050305030304" pitchFamily="18" charset="0"/>
              </a:rPr>
              <a:t>28</a:t>
            </a:r>
            <a:r>
              <a:rPr lang="nl-NL" sz="1800" dirty="0">
                <a:latin typeface="Book Antiqua" panose="02040602050305030304" pitchFamily="18" charset="0"/>
              </a:rPr>
              <a:t>Toen de HEER zich in Egypte tot Mozes richtte, </a:t>
            </a:r>
            <a:r>
              <a:rPr lang="nl-NL" sz="1800" baseline="30000" dirty="0">
                <a:latin typeface="Book Antiqua" panose="02040602050305030304" pitchFamily="18" charset="0"/>
              </a:rPr>
              <a:t>29</a:t>
            </a:r>
            <a:r>
              <a:rPr lang="nl-NL" sz="1800" dirty="0">
                <a:latin typeface="Book Antiqua" panose="02040602050305030304" pitchFamily="18" charset="0"/>
              </a:rPr>
              <a:t>zei hij: ‘Ik ben de HEER. Alles wat ik tegen je zeg, moet je overbrengen aan de farao, de koning van Egypte’. </a:t>
            </a:r>
            <a:r>
              <a:rPr lang="nl-NL" sz="1800" baseline="30000" dirty="0">
                <a:latin typeface="Book Antiqua" panose="02040602050305030304" pitchFamily="18" charset="0"/>
              </a:rPr>
              <a:t>30</a:t>
            </a:r>
            <a:r>
              <a:rPr lang="nl-NL" sz="1800" dirty="0">
                <a:latin typeface="Book Antiqua" panose="02040602050305030304" pitchFamily="18" charset="0"/>
              </a:rPr>
              <a:t>Mozes antwoordde: ‘Ik kom zo moeilijk uit mijn woorden, de farao, zal niet naar me luisteren’. </a:t>
            </a:r>
            <a:r>
              <a:rPr lang="nl-NL" sz="1800" baseline="30000" dirty="0">
                <a:latin typeface="Book Antiqua" panose="02040602050305030304" pitchFamily="18" charset="0"/>
              </a:rPr>
              <a:t>1</a:t>
            </a:r>
            <a:r>
              <a:rPr lang="nl-NL" sz="1800" dirty="0">
                <a:latin typeface="Book Antiqua" panose="02040602050305030304" pitchFamily="18" charset="0"/>
              </a:rPr>
              <a:t>Maar de HEER zei: ‘Ik zal ervoor zorgen dat jij als een god voor de farao staat, en je broer </a:t>
            </a:r>
            <a:r>
              <a:rPr lang="nl-NL" sz="1800" dirty="0" err="1">
                <a:latin typeface="Book Antiqua" panose="02040602050305030304" pitchFamily="18" charset="0"/>
              </a:rPr>
              <a:t>Aäron</a:t>
            </a:r>
            <a:r>
              <a:rPr lang="nl-NL" sz="1800" dirty="0">
                <a:latin typeface="Book Antiqua" panose="02040602050305030304" pitchFamily="18" charset="0"/>
              </a:rPr>
              <a:t> zal je profeet zijn. </a:t>
            </a:r>
            <a:r>
              <a:rPr lang="nl-NL" sz="1800" baseline="30000" dirty="0">
                <a:latin typeface="Book Antiqua" panose="02040602050305030304" pitchFamily="18" charset="0"/>
              </a:rPr>
              <a:t>2</a:t>
            </a:r>
            <a:r>
              <a:rPr lang="nl-NL" sz="1800" dirty="0">
                <a:latin typeface="Book Antiqua" panose="02040602050305030304" pitchFamily="18" charset="0"/>
              </a:rPr>
              <a:t>Jij moet </a:t>
            </a:r>
            <a:r>
              <a:rPr lang="nl-NL" sz="1800" dirty="0" err="1">
                <a:latin typeface="Book Antiqua" panose="02040602050305030304" pitchFamily="18" charset="0"/>
              </a:rPr>
              <a:t>Aäron</a:t>
            </a:r>
            <a:r>
              <a:rPr lang="nl-NL" sz="1800" dirty="0">
                <a:latin typeface="Book Antiqua" panose="02040602050305030304" pitchFamily="18" charset="0"/>
              </a:rPr>
              <a:t> alles zeggen wat ik je opdraag, en hij moet het woord voeren en de farao vragen de Israëlieten uit zijn land te laten vertrekken. </a:t>
            </a:r>
            <a:r>
              <a:rPr lang="nl-NL" sz="1800" baseline="30000" dirty="0">
                <a:latin typeface="Book Antiqua" panose="02040602050305030304" pitchFamily="18" charset="0"/>
              </a:rPr>
              <a:t>3</a:t>
            </a:r>
            <a:r>
              <a:rPr lang="nl-NL" sz="1800" dirty="0">
                <a:latin typeface="Book Antiqua" panose="02040602050305030304" pitchFamily="18" charset="0"/>
              </a:rPr>
              <a:t>Ik zal ervoor zorgen dat de farao hardnekkig weigert, en ik zal in Egypte veel tekenen en wonderen verrichten. </a:t>
            </a:r>
            <a:r>
              <a:rPr lang="nl-NL" sz="1800" baseline="30000" dirty="0">
                <a:latin typeface="Book Antiqua" panose="02040602050305030304" pitchFamily="18" charset="0"/>
              </a:rPr>
              <a:t>4</a:t>
            </a:r>
            <a:r>
              <a:rPr lang="nl-NL" sz="1800" dirty="0">
                <a:latin typeface="Book Antiqua" panose="02040602050305030304" pitchFamily="18" charset="0"/>
              </a:rPr>
              <a:t>Ook dan zal de farao niet naar jullie luisteren. Daarom zal ik de Egyptenaren mijn macht laten voelen en hen zwaar straffen, en ik zal mijn volk, de Israëlieten, in groepen geordend uit Egypte leiden. </a:t>
            </a:r>
            <a:r>
              <a:rPr lang="nl-NL" sz="1800" baseline="30000" dirty="0">
                <a:latin typeface="Book Antiqua" panose="02040602050305030304" pitchFamily="18" charset="0"/>
              </a:rPr>
              <a:t>5</a:t>
            </a:r>
            <a:r>
              <a:rPr lang="nl-NL" sz="1800" dirty="0">
                <a:latin typeface="Book Antiqua" panose="02040602050305030304" pitchFamily="18" charset="0"/>
              </a:rPr>
              <a:t>De Egyptenaren zullen beseffen dat ik de HEER ben, als ik mij tegen hen keer en de Israëlieten bij hen weg leid’. Mozes en </a:t>
            </a:r>
            <a:r>
              <a:rPr lang="nl-NL" sz="1800" dirty="0" err="1">
                <a:latin typeface="Book Antiqua" panose="02040602050305030304" pitchFamily="18" charset="0"/>
              </a:rPr>
              <a:t>Aäron</a:t>
            </a:r>
            <a:r>
              <a:rPr lang="nl-NL" sz="1800" dirty="0">
                <a:latin typeface="Book Antiqua" panose="02040602050305030304" pitchFamily="18" charset="0"/>
              </a:rPr>
              <a:t> deden alles wat de HEER hun opdroeg. Mozes was tachtig jaar en </a:t>
            </a:r>
            <a:r>
              <a:rPr lang="nl-NL" sz="1800" dirty="0" err="1">
                <a:latin typeface="Book Antiqua" panose="02040602050305030304" pitchFamily="18" charset="0"/>
              </a:rPr>
              <a:t>Aäron</a:t>
            </a:r>
            <a:r>
              <a:rPr lang="nl-NL" sz="1800" dirty="0">
                <a:latin typeface="Book Antiqua" panose="02040602050305030304" pitchFamily="18" charset="0"/>
              </a:rPr>
              <a:t> drie-en-tachtig toen zij zich tot de farao richtten.</a:t>
            </a:r>
          </a:p>
        </p:txBody>
      </p:sp>
    </p:spTree>
    <p:extLst>
      <p:ext uri="{BB962C8B-B14F-4D97-AF65-F5344CB8AC3E}">
        <p14:creationId xmlns:p14="http://schemas.microsoft.com/office/powerpoint/2010/main" val="4043342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57A8FF7-9666-4356-A84B-183FDAE82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8"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Titel 5">
            <a:extLst>
              <a:ext uri="{FF2B5EF4-FFF2-40B4-BE49-F238E27FC236}">
                <a16:creationId xmlns:a16="http://schemas.microsoft.com/office/drawing/2014/main" id="{BFB836F7-8381-4297-A931-459498614F5A}"/>
              </a:ext>
            </a:extLst>
          </p:cNvPr>
          <p:cNvSpPr>
            <a:spLocks noGrp="1"/>
          </p:cNvSpPr>
          <p:nvPr>
            <p:ph type="title"/>
          </p:nvPr>
        </p:nvSpPr>
        <p:spPr>
          <a:xfrm>
            <a:off x="651307" y="640081"/>
            <a:ext cx="3377183" cy="1110061"/>
          </a:xfrm>
          <a:noFill/>
        </p:spPr>
        <p:txBody>
          <a:bodyPr vert="horz" lIns="91440" tIns="45720" rIns="91440" bIns="45720" rtlCol="0" anchor="b">
            <a:normAutofit/>
          </a:bodyPr>
          <a:lstStyle/>
          <a:p>
            <a:r>
              <a:rPr lang="en-US" sz="5400" b="1" i="1" dirty="0">
                <a:solidFill>
                  <a:schemeClr val="bg1"/>
                </a:solidFill>
                <a:latin typeface="Book Antiqua" panose="02040602050305030304" pitchFamily="18" charset="0"/>
              </a:rPr>
              <a:t>PREEK</a:t>
            </a:r>
          </a:p>
        </p:txBody>
      </p:sp>
      <p:pic>
        <p:nvPicPr>
          <p:cNvPr id="5" name="Afbeelding 4" descr="Afbeelding met buiten, berg, natuur, heuvel&#10;&#10;Automatisch gegenereerde beschrijving">
            <a:extLst>
              <a:ext uri="{FF2B5EF4-FFF2-40B4-BE49-F238E27FC236}">
                <a16:creationId xmlns:a16="http://schemas.microsoft.com/office/drawing/2014/main" id="{81E6E5A2-1B0D-4AD4-A06A-A3F162EE74DD}"/>
              </a:ext>
            </a:extLst>
          </p:cNvPr>
          <p:cNvPicPr>
            <a:picLocks noChangeAspect="1"/>
          </p:cNvPicPr>
          <p:nvPr/>
        </p:nvPicPr>
        <p:blipFill rotWithShape="1">
          <a:blip r:embed="rId4">
            <a:extLst>
              <a:ext uri="{28A0092B-C50C-407E-A947-70E740481C1C}">
                <a14:useLocalDpi xmlns:a14="http://schemas.microsoft.com/office/drawing/2010/main" val="0"/>
              </a:ext>
            </a:extLst>
          </a:blip>
          <a:srcRect l="17012" r="554"/>
          <a:stretch/>
        </p:blipFill>
        <p:spPr>
          <a:xfrm>
            <a:off x="4654296" y="0"/>
            <a:ext cx="7537704" cy="6857990"/>
          </a:xfrm>
          <a:prstGeom prst="rect">
            <a:avLst/>
          </a:prstGeom>
        </p:spPr>
      </p:pic>
      <p:pic>
        <p:nvPicPr>
          <p:cNvPr id="7" name="Preek Exodus 6">
            <a:hlinkClick r:id="" action="ppaction://media"/>
            <a:extLst>
              <a:ext uri="{FF2B5EF4-FFF2-40B4-BE49-F238E27FC236}">
                <a16:creationId xmlns:a16="http://schemas.microsoft.com/office/drawing/2014/main" id="{E70A8168-1543-4BCB-8F78-32156D70D15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49631" y="1902860"/>
            <a:ext cx="487363" cy="487363"/>
          </a:xfrm>
          <a:prstGeom prst="rect">
            <a:avLst/>
          </a:prstGeom>
        </p:spPr>
      </p:pic>
    </p:spTree>
    <p:extLst>
      <p:ext uri="{BB962C8B-B14F-4D97-AF65-F5344CB8AC3E}">
        <p14:creationId xmlns:p14="http://schemas.microsoft.com/office/powerpoint/2010/main" val="434700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15304"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9D4C3C0-6866-44F6-B68B-91A02396F511}"/>
              </a:ext>
            </a:extLst>
          </p:cNvPr>
          <p:cNvSpPr>
            <a:spLocks noGrp="1"/>
          </p:cNvSpPr>
          <p:nvPr>
            <p:ph type="title"/>
          </p:nvPr>
        </p:nvSpPr>
        <p:spPr/>
        <p:txBody>
          <a:bodyPr/>
          <a:lstStyle/>
          <a:p>
            <a:r>
              <a:rPr lang="nl-NL" b="1" dirty="0">
                <a:latin typeface="Book Antiqua" panose="02040602050305030304" pitchFamily="18" charset="0"/>
              </a:rPr>
              <a:t>Psalm 16 vrij ‘Hoor je mij’</a:t>
            </a:r>
            <a:br>
              <a:rPr lang="nl-NL" b="1" dirty="0">
                <a:latin typeface="Book Antiqua" panose="02040602050305030304" pitchFamily="18" charset="0"/>
              </a:rPr>
            </a:br>
            <a:r>
              <a:rPr lang="nl-NL" sz="2400" dirty="0">
                <a:latin typeface="Book Antiqua" panose="02040602050305030304" pitchFamily="18" charset="0"/>
              </a:rPr>
              <a:t>Oosterhuis/ Oomen</a:t>
            </a:r>
            <a:endParaRPr lang="nl-NL" dirty="0">
              <a:latin typeface="Book Antiqua" panose="02040602050305030304" pitchFamily="18" charset="0"/>
            </a:endParaRPr>
          </a:p>
        </p:txBody>
      </p:sp>
      <p:pic>
        <p:nvPicPr>
          <p:cNvPr id="4" name="Hoor je mij Psalm 16 vrij">
            <a:hlinkClick r:id="" action="ppaction://media"/>
            <a:extLst>
              <a:ext uri="{FF2B5EF4-FFF2-40B4-BE49-F238E27FC236}">
                <a16:creationId xmlns:a16="http://schemas.microsoft.com/office/drawing/2014/main" id="{D741451E-48FB-4E75-B7A8-77AB13DA53D3}"/>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011289" y="1690688"/>
            <a:ext cx="5802313" cy="4351338"/>
          </a:xfrm>
        </p:spPr>
      </p:pic>
      <p:pic>
        <p:nvPicPr>
          <p:cNvPr id="5" name="Afbeelding 4">
            <a:extLst>
              <a:ext uri="{FF2B5EF4-FFF2-40B4-BE49-F238E27FC236}">
                <a16:creationId xmlns:a16="http://schemas.microsoft.com/office/drawing/2014/main" id="{5CD181DD-6BCB-4F4A-898A-4558ADEB295D}"/>
              </a:ext>
            </a:extLst>
          </p:cNvPr>
          <p:cNvPicPr>
            <a:picLocks noChangeAspect="1"/>
          </p:cNvPicPr>
          <p:nvPr/>
        </p:nvPicPr>
        <p:blipFill>
          <a:blip r:embed="rId5"/>
          <a:stretch>
            <a:fillRect/>
          </a:stretch>
        </p:blipFill>
        <p:spPr>
          <a:xfrm>
            <a:off x="7076484" y="1475287"/>
            <a:ext cx="3680006" cy="4782140"/>
          </a:xfrm>
          <a:prstGeom prst="rect">
            <a:avLst/>
          </a:prstGeom>
          <a:ln>
            <a:noFill/>
          </a:ln>
          <a:effectLst>
            <a:softEdge rad="112500"/>
          </a:effectLst>
        </p:spPr>
      </p:pic>
    </p:spTree>
    <p:extLst>
      <p:ext uri="{BB962C8B-B14F-4D97-AF65-F5344CB8AC3E}">
        <p14:creationId xmlns:p14="http://schemas.microsoft.com/office/powerpoint/2010/main" val="33570757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466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Afbeelding 4">
            <a:extLst>
              <a:ext uri="{FF2B5EF4-FFF2-40B4-BE49-F238E27FC236}">
                <a16:creationId xmlns:a16="http://schemas.microsoft.com/office/drawing/2014/main" id="{D3862B21-CEFC-46D0-A839-07FFC65BD40F}"/>
              </a:ext>
            </a:extLst>
          </p:cNvPr>
          <p:cNvPicPr>
            <a:picLocks noChangeAspect="1"/>
          </p:cNvPicPr>
          <p:nvPr/>
        </p:nvPicPr>
        <p:blipFill rotWithShape="1">
          <a:blip r:embed="rId4"/>
          <a:srcRect l="13248" r="26713" b="9092"/>
          <a:stretch/>
        </p:blipFill>
        <p:spPr>
          <a:xfrm>
            <a:off x="3523488" y="10"/>
            <a:ext cx="8668512" cy="6857990"/>
          </a:xfrm>
          <a:prstGeom prst="rect">
            <a:avLst/>
          </a:prstGeom>
        </p:spPr>
      </p:pic>
      <p:sp>
        <p:nvSpPr>
          <p:cNvPr id="21" name="Rectangle 2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el 1">
            <a:extLst>
              <a:ext uri="{FF2B5EF4-FFF2-40B4-BE49-F238E27FC236}">
                <a16:creationId xmlns:a16="http://schemas.microsoft.com/office/drawing/2014/main" id="{88D1EC30-B82E-4D01-86C5-104517FDCCE5}"/>
              </a:ext>
            </a:extLst>
          </p:cNvPr>
          <p:cNvSpPr>
            <a:spLocks noGrp="1"/>
          </p:cNvSpPr>
          <p:nvPr>
            <p:ph type="ctrTitle"/>
          </p:nvPr>
        </p:nvSpPr>
        <p:spPr>
          <a:xfrm>
            <a:off x="477981" y="1122363"/>
            <a:ext cx="4023360" cy="3204134"/>
          </a:xfrm>
        </p:spPr>
        <p:txBody>
          <a:bodyPr anchor="b">
            <a:normAutofit/>
          </a:bodyPr>
          <a:lstStyle/>
          <a:p>
            <a:pPr algn="l"/>
            <a:r>
              <a:rPr lang="nl-NL" sz="4800" b="1" dirty="0">
                <a:latin typeface="Book Antiqua" panose="02040602050305030304" pitchFamily="18" charset="0"/>
              </a:rPr>
              <a:t>Voorbeden</a:t>
            </a:r>
          </a:p>
        </p:txBody>
      </p:sp>
      <p:sp>
        <p:nvSpPr>
          <p:cNvPr id="23" name="Rectangle 2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25" name="Rectangle 2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Voorbeden exodus 6">
            <a:hlinkClick r:id="" action="ppaction://media"/>
            <a:extLst>
              <a:ext uri="{FF2B5EF4-FFF2-40B4-BE49-F238E27FC236}">
                <a16:creationId xmlns:a16="http://schemas.microsoft.com/office/drawing/2014/main" id="{C6CAFFC0-74EC-4666-ACC5-E638A6A7556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226167" y="2237067"/>
            <a:ext cx="487363" cy="487363"/>
          </a:xfrm>
          <a:prstGeom prst="rect">
            <a:avLst/>
          </a:prstGeom>
        </p:spPr>
      </p:pic>
    </p:spTree>
    <p:extLst>
      <p:ext uri="{BB962C8B-B14F-4D97-AF65-F5344CB8AC3E}">
        <p14:creationId xmlns:p14="http://schemas.microsoft.com/office/powerpoint/2010/main" val="5213918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357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499</TotalTime>
  <Words>641</Words>
  <Application>Microsoft Office PowerPoint</Application>
  <PresentationFormat>Breedbeeld</PresentationFormat>
  <Paragraphs>37</Paragraphs>
  <Slides>11</Slides>
  <Notes>0</Notes>
  <HiddenSlides>0</HiddenSlides>
  <MMClips>7</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11</vt:i4>
      </vt:variant>
    </vt:vector>
  </HeadingPairs>
  <TitlesOfParts>
    <vt:vector size="18" baseType="lpstr">
      <vt:lpstr>Arial</vt:lpstr>
      <vt:lpstr>Book Antiqua</vt:lpstr>
      <vt:lpstr>Calibri</vt:lpstr>
      <vt:lpstr>Calibri Light</vt:lpstr>
      <vt:lpstr>Times New Roman</vt:lpstr>
      <vt:lpstr>Tw Cen MT</vt:lpstr>
      <vt:lpstr>Kantoorthema</vt:lpstr>
      <vt:lpstr>MOZES OPNIEUW GEROEPEN</vt:lpstr>
      <vt:lpstr>Bemoediging en groet</vt:lpstr>
      <vt:lpstr>Psalm 25a ‘mijn ogen zijn gevestigd’</vt:lpstr>
      <vt:lpstr>LEZEN</vt:lpstr>
      <vt:lpstr>Exodus 6:2-9</vt:lpstr>
      <vt:lpstr>Exodus 6:28-7:7</vt:lpstr>
      <vt:lpstr>PREEK</vt:lpstr>
      <vt:lpstr>Psalm 16 vrij ‘Hoor je mij’ Oosterhuis/ Oomen</vt:lpstr>
      <vt:lpstr>Voorbeden</vt:lpstr>
      <vt:lpstr>Sfinte Dumnezeule Taizé (Roemeens-orthodoxe hymne)</vt:lpstr>
      <vt:lpstr>Zegen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MOZES OPNIEUW GEROEPEN</dc:title>
  <dc:creator>Jannica de Prenter</dc:creator>
  <cp:lastModifiedBy>Jannica de Prenter</cp:lastModifiedBy>
  <cp:revision>8</cp:revision>
  <dcterms:created xsi:type="dcterms:W3CDTF">2020-03-14T10:19:08Z</dcterms:created>
  <dcterms:modified xsi:type="dcterms:W3CDTF">2020-03-14T18:42:35Z</dcterms:modified>
</cp:coreProperties>
</file>